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56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B5EAA-2EA9-4F1E-BA09-BAF2739075C3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C83CE81-333D-4E0F-8E98-B6F0F00A6072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misionera</a:t>
          </a:r>
        </a:p>
      </dgm:t>
    </dgm:pt>
    <dgm:pt modelId="{B94D8A20-3454-4C98-8EE1-27ACF55E0998}" type="parTrans" cxnId="{F8B5BB14-2395-4F80-B19B-B10E1A791F3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0A4FE6F6-44DA-4CBB-9D1E-AA5DA0351C76}" type="sibTrans" cxnId="{F8B5BB14-2395-4F80-B19B-B10E1A791F3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E23219F4-D550-4CB3-9336-BEA42CAAD4A0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Objetivo: Despertar el interés por Cristo y una primera conversión a él. </a:t>
          </a:r>
          <a:endParaRPr lang="es-ES" sz="1400" b="0" dirty="0">
            <a:solidFill>
              <a:schemeClr val="tx1"/>
            </a:solidFill>
          </a:endParaRPr>
        </a:p>
      </dgm:t>
    </dgm:pt>
    <dgm:pt modelId="{1408D51E-E229-44B9-9736-2EEB41C9E310}" type="parTrans" cxnId="{DAA273BE-7CC3-4790-9ABD-5EA2E816F2F2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BB90ACFE-9603-4133-B5D0-8F0D5926D0C2}" type="sibTrans" cxnId="{DAA273BE-7CC3-4790-9ABD-5EA2E816F2F2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5C3CA351-138E-4A79-A942-318D81AF7514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de iniciación cristiana</a:t>
          </a:r>
        </a:p>
      </dgm:t>
    </dgm:pt>
    <dgm:pt modelId="{00D4C1F1-F964-44C0-83B3-4A2427BEEBDF}" type="parTrans" cxnId="{0A489FAE-1FE2-42C9-8D80-D26E3CB448E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2692AC89-6A91-4B14-9AD0-2A977DFAEE4B}" type="sibTrans" cxnId="{0A489FAE-1FE2-42C9-8D80-D26E3CB448E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E1B15F25-DEE3-4449-BACC-5C2DF3003F29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Objetivo: Identificarse con Cristo: estructurar, fundamentar y poner las bases de esa conversión.</a:t>
          </a:r>
          <a:endParaRPr lang="es-ES" sz="1400" b="0" dirty="0">
            <a:solidFill>
              <a:schemeClr val="tx1"/>
            </a:solidFill>
          </a:endParaRPr>
        </a:p>
      </dgm:t>
    </dgm:pt>
    <dgm:pt modelId="{86D107F6-DDCE-4451-A70D-4731B2CC8A3B}" type="parTrans" cxnId="{F256AF0D-CD88-469D-871F-BD320472040B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11A100F8-808F-499E-9F99-988BCD841FBD}" type="sibTrans" cxnId="{F256AF0D-CD88-469D-871F-BD320472040B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EFEC6A06-5F4C-4CDF-8389-E2BD3A75657A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pastoral</a:t>
          </a:r>
        </a:p>
      </dgm:t>
    </dgm:pt>
    <dgm:pt modelId="{F3AD5055-C37B-41DD-98B6-9D992D69811B}" type="par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874280AD-9B0C-4C2F-B4C3-D1CDFB31938C}" type="sib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E87884F9-7919-42D0-8F7D-EBF87BB9EE0B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Alimentar de modo continuo el don de la fe (conversión en Cristo)</a:t>
          </a:r>
          <a:endParaRPr lang="es-ES" sz="1400" b="0" dirty="0">
            <a:solidFill>
              <a:schemeClr val="tx1"/>
            </a:solidFill>
          </a:endParaRPr>
        </a:p>
      </dgm:t>
    </dgm:pt>
    <dgm:pt modelId="{19C75143-FFF2-491A-851C-B9C32A0C4A4B}" type="parTrans" cxnId="{D0784B82-145B-413E-87EF-C756808568F6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35796AA7-D085-4347-B108-BDE922453A52}" type="sibTrans" cxnId="{D0784B82-145B-413E-87EF-C756808568F6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A48180D7-5A4E-4C94-BDA3-1E2E1C58E092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Propicia la adhesión inicial a Jesucristo y a su proyecto del Reino.</a:t>
          </a:r>
          <a:endParaRPr lang="es-ES" sz="1400" b="0" dirty="0">
            <a:solidFill>
              <a:schemeClr val="tx1"/>
            </a:solidFill>
          </a:endParaRPr>
        </a:p>
      </dgm:t>
    </dgm:pt>
    <dgm:pt modelId="{3E497F84-78A5-49CC-9FCB-954F80F1737E}" type="parTrans" cxnId="{727A1C8C-9521-4779-B847-280E9CA41D4A}">
      <dgm:prSet/>
      <dgm:spPr/>
      <dgm:t>
        <a:bodyPr/>
        <a:lstStyle/>
        <a:p>
          <a:endParaRPr lang="es-ES"/>
        </a:p>
      </dgm:t>
    </dgm:pt>
    <dgm:pt modelId="{4649FBD6-8CCB-4ECF-907A-8565B3790592}" type="sibTrans" cxnId="{727A1C8C-9521-4779-B847-280E9CA41D4A}">
      <dgm:prSet/>
      <dgm:spPr/>
      <dgm:t>
        <a:bodyPr/>
        <a:lstStyle/>
        <a:p>
          <a:endParaRPr lang="es-ES"/>
        </a:p>
      </dgm:t>
    </dgm:pt>
    <dgm:pt modelId="{C54C2B21-E847-4A1D-BC53-8DF015532FF0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Forma auténticos discípulos misioneros de Jesucristo.</a:t>
          </a:r>
          <a:endParaRPr lang="es-ES" sz="1400" b="0" dirty="0">
            <a:solidFill>
              <a:schemeClr val="tx1"/>
            </a:solidFill>
          </a:endParaRPr>
        </a:p>
      </dgm:t>
    </dgm:pt>
    <dgm:pt modelId="{E4CDF569-AF2D-4411-BDC7-116A52046C90}" type="parTrans" cxnId="{A1F3936F-1820-47F6-8AAF-DB0BF60094EC}">
      <dgm:prSet/>
      <dgm:spPr/>
      <dgm:t>
        <a:bodyPr/>
        <a:lstStyle/>
        <a:p>
          <a:endParaRPr lang="es-ES"/>
        </a:p>
      </dgm:t>
    </dgm:pt>
    <dgm:pt modelId="{24647EA5-C037-4721-8398-9898653EA1DD}" type="sibTrans" cxnId="{A1F3936F-1820-47F6-8AAF-DB0BF60094EC}">
      <dgm:prSet/>
      <dgm:spPr/>
      <dgm:t>
        <a:bodyPr/>
        <a:lstStyle/>
        <a:p>
          <a:endParaRPr lang="es-ES"/>
        </a:p>
      </dgm:t>
    </dgm:pt>
    <dgm:pt modelId="{B7E5CA01-2D6F-47D9-B2F1-0AB1E086EF6E}">
      <dgm:prSet phldrT="[Texto]" custT="1"/>
      <dgm:spPr/>
      <dgm:t>
        <a:bodyPr/>
        <a:lstStyle/>
        <a:p>
          <a:r>
            <a:rPr lang="es-ES" sz="1400" b="0" dirty="0" smtClean="0">
              <a:solidFill>
                <a:schemeClr val="tx1"/>
              </a:solidFill>
            </a:rPr>
            <a:t>Perseverancia y compromiso por el Reino</a:t>
          </a:r>
          <a:endParaRPr lang="es-ES" sz="1400" b="0" dirty="0">
            <a:solidFill>
              <a:schemeClr val="tx1"/>
            </a:solidFill>
          </a:endParaRPr>
        </a:p>
      </dgm:t>
    </dgm:pt>
    <dgm:pt modelId="{7DFA35F7-CDC8-4009-9C79-509EC2B36978}" type="parTrans" cxnId="{D57DD669-B108-4F74-A06F-456AE1239FEF}">
      <dgm:prSet/>
      <dgm:spPr/>
      <dgm:t>
        <a:bodyPr/>
        <a:lstStyle/>
        <a:p>
          <a:endParaRPr lang="es-ES"/>
        </a:p>
      </dgm:t>
    </dgm:pt>
    <dgm:pt modelId="{16432A52-AC63-48CD-A385-8E755633C29C}" type="sibTrans" cxnId="{D57DD669-B108-4F74-A06F-456AE1239FEF}">
      <dgm:prSet/>
      <dgm:spPr/>
      <dgm:t>
        <a:bodyPr/>
        <a:lstStyle/>
        <a:p>
          <a:endParaRPr lang="es-ES"/>
        </a:p>
      </dgm:t>
    </dgm:pt>
    <dgm:pt modelId="{0D94F9BB-90A8-40FC-8626-F65B45B10302}" type="pres">
      <dgm:prSet presAssocID="{181B5EAA-2EA9-4F1E-BA09-BAF2739075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03CC66-5BF4-49AC-B5A6-24DBDCA96F8C}" type="pres">
      <dgm:prSet presAssocID="{8C83CE81-333D-4E0F-8E98-B6F0F00A6072}" presName="composite" presStyleCnt="0"/>
      <dgm:spPr/>
      <dgm:t>
        <a:bodyPr/>
        <a:lstStyle/>
        <a:p>
          <a:endParaRPr lang="es-ES"/>
        </a:p>
      </dgm:t>
    </dgm:pt>
    <dgm:pt modelId="{E2230CF9-D669-4193-A01D-F50251094F81}" type="pres">
      <dgm:prSet presAssocID="{8C83CE81-333D-4E0F-8E98-B6F0F00A607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91EBDC-8C0C-41FE-88F1-17E6D1B609AE}" type="pres">
      <dgm:prSet presAssocID="{8C83CE81-333D-4E0F-8E98-B6F0F00A6072}" presName="parSh" presStyleLbl="node1" presStyleIdx="0" presStyleCnt="3"/>
      <dgm:spPr/>
      <dgm:t>
        <a:bodyPr/>
        <a:lstStyle/>
        <a:p>
          <a:endParaRPr lang="es-ES"/>
        </a:p>
      </dgm:t>
    </dgm:pt>
    <dgm:pt modelId="{B835BFA7-8D76-4263-90F2-9A74B9B854FF}" type="pres">
      <dgm:prSet presAssocID="{8C83CE81-333D-4E0F-8E98-B6F0F00A607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6C4738-3711-4BE0-8C9E-5F91644E7109}" type="pres">
      <dgm:prSet presAssocID="{0A4FE6F6-44DA-4CBB-9D1E-AA5DA0351C7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CA58320-C175-4621-BD5A-0CD35C15297E}" type="pres">
      <dgm:prSet presAssocID="{0A4FE6F6-44DA-4CBB-9D1E-AA5DA0351C76}" presName="connTx" presStyleLbl="sibTrans2D1" presStyleIdx="0" presStyleCnt="2"/>
      <dgm:spPr/>
      <dgm:t>
        <a:bodyPr/>
        <a:lstStyle/>
        <a:p>
          <a:endParaRPr lang="es-ES"/>
        </a:p>
      </dgm:t>
    </dgm:pt>
    <dgm:pt modelId="{02A52399-7486-4012-A5AC-5D8DE6CA15D3}" type="pres">
      <dgm:prSet presAssocID="{5C3CA351-138E-4A79-A942-318D81AF7514}" presName="composite" presStyleCnt="0"/>
      <dgm:spPr/>
      <dgm:t>
        <a:bodyPr/>
        <a:lstStyle/>
        <a:p>
          <a:endParaRPr lang="es-ES"/>
        </a:p>
      </dgm:t>
    </dgm:pt>
    <dgm:pt modelId="{5BB75725-6EC2-4672-867B-9608A4D50B34}" type="pres">
      <dgm:prSet presAssocID="{5C3CA351-138E-4A79-A942-318D81AF75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AE26E3-1C4A-4406-AE36-AEA4807A16AF}" type="pres">
      <dgm:prSet presAssocID="{5C3CA351-138E-4A79-A942-318D81AF7514}" presName="parSh" presStyleLbl="node1" presStyleIdx="1" presStyleCnt="3" custLinFactNeighborX="455" custLinFactNeighborY="-2372"/>
      <dgm:spPr/>
      <dgm:t>
        <a:bodyPr/>
        <a:lstStyle/>
        <a:p>
          <a:endParaRPr lang="es-ES"/>
        </a:p>
      </dgm:t>
    </dgm:pt>
    <dgm:pt modelId="{EF3FBD41-6BB4-4292-B798-0BA38D23D39E}" type="pres">
      <dgm:prSet presAssocID="{5C3CA351-138E-4A79-A942-318D81AF7514}" presName="desTx" presStyleLbl="fgAcc1" presStyleIdx="1" presStyleCnt="3" custScaleX="127131" custScaleY="96551" custLinFactNeighborX="25349" custLinFactNeighborY="36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37C7C-2844-4D41-A3CE-13476ABBCF5A}" type="pres">
      <dgm:prSet presAssocID="{2692AC89-6A91-4B14-9AD0-2A977DFAEE4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716A845F-7A30-4710-B1CE-D8EB7CD3C201}" type="pres">
      <dgm:prSet presAssocID="{2692AC89-6A91-4B14-9AD0-2A977DFAEE4B}" presName="connTx" presStyleLbl="sibTrans2D1" presStyleIdx="1" presStyleCnt="2"/>
      <dgm:spPr/>
      <dgm:t>
        <a:bodyPr/>
        <a:lstStyle/>
        <a:p>
          <a:endParaRPr lang="es-ES"/>
        </a:p>
      </dgm:t>
    </dgm:pt>
    <dgm:pt modelId="{DB32071F-E04E-471C-A07F-54E8D47B4A72}" type="pres">
      <dgm:prSet presAssocID="{EFEC6A06-5F4C-4CDF-8389-E2BD3A75657A}" presName="composite" presStyleCnt="0"/>
      <dgm:spPr/>
      <dgm:t>
        <a:bodyPr/>
        <a:lstStyle/>
        <a:p>
          <a:endParaRPr lang="es-ES"/>
        </a:p>
      </dgm:t>
    </dgm:pt>
    <dgm:pt modelId="{203CB315-7161-4F12-AA5C-BA4E1AE5DC2F}" type="pres">
      <dgm:prSet presAssocID="{EFEC6A06-5F4C-4CDF-8389-E2BD3A75657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A0C16-B904-4F60-A476-26B02B1A1048}" type="pres">
      <dgm:prSet presAssocID="{EFEC6A06-5F4C-4CDF-8389-E2BD3A75657A}" presName="parSh" presStyleLbl="node1" presStyleIdx="2" presStyleCnt="3"/>
      <dgm:spPr/>
      <dgm:t>
        <a:bodyPr/>
        <a:lstStyle/>
        <a:p>
          <a:endParaRPr lang="es-ES"/>
        </a:p>
      </dgm:t>
    </dgm:pt>
    <dgm:pt modelId="{1B6535F8-DA1B-4621-AE90-8A5E0FBD446B}" type="pres">
      <dgm:prSet presAssocID="{EFEC6A06-5F4C-4CDF-8389-E2BD3A75657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15430D-FAE8-4571-8C93-FF9DF956415F}" type="presOf" srcId="{2692AC89-6A91-4B14-9AD0-2A977DFAEE4B}" destId="{81137C7C-2844-4D41-A3CE-13476ABBCF5A}" srcOrd="0" destOrd="0" presId="urn:microsoft.com/office/officeart/2005/8/layout/process3"/>
    <dgm:cxn modelId="{E941C882-1BC9-48A6-9815-64E1E03C53F5}" type="presOf" srcId="{8C83CE81-333D-4E0F-8E98-B6F0F00A6072}" destId="{DB91EBDC-8C0C-41FE-88F1-17E6D1B609AE}" srcOrd="1" destOrd="0" presId="urn:microsoft.com/office/officeart/2005/8/layout/process3"/>
    <dgm:cxn modelId="{2AAA7C20-5C7B-436F-BC7D-D237C56CD278}" type="presOf" srcId="{5C3CA351-138E-4A79-A942-318D81AF7514}" destId="{5BB75725-6EC2-4672-867B-9608A4D50B34}" srcOrd="0" destOrd="0" presId="urn:microsoft.com/office/officeart/2005/8/layout/process3"/>
    <dgm:cxn modelId="{16591267-4156-47D4-BBC8-1112D9A4C638}" type="presOf" srcId="{0A4FE6F6-44DA-4CBB-9D1E-AA5DA0351C76}" destId="{ACA58320-C175-4621-BD5A-0CD35C15297E}" srcOrd="1" destOrd="0" presId="urn:microsoft.com/office/officeart/2005/8/layout/process3"/>
    <dgm:cxn modelId="{89B7993A-4876-4F4C-87E5-A06AA8AE58CE}" type="presOf" srcId="{E87884F9-7919-42D0-8F7D-EBF87BB9EE0B}" destId="{1B6535F8-DA1B-4621-AE90-8A5E0FBD446B}" srcOrd="0" destOrd="0" presId="urn:microsoft.com/office/officeart/2005/8/layout/process3"/>
    <dgm:cxn modelId="{A8C5C7DB-A6F0-42C6-B4CB-BA3476AB6839}" type="presOf" srcId="{5C3CA351-138E-4A79-A942-318D81AF7514}" destId="{21AE26E3-1C4A-4406-AE36-AEA4807A16AF}" srcOrd="1" destOrd="0" presId="urn:microsoft.com/office/officeart/2005/8/layout/process3"/>
    <dgm:cxn modelId="{5B9A8F7B-CF31-439C-91A5-EE7E0ACD2CC8}" srcId="{181B5EAA-2EA9-4F1E-BA09-BAF2739075C3}" destId="{EFEC6A06-5F4C-4CDF-8389-E2BD3A75657A}" srcOrd="2" destOrd="0" parTransId="{F3AD5055-C37B-41DD-98B6-9D992D69811B}" sibTransId="{874280AD-9B0C-4C2F-B4C3-D1CDFB31938C}"/>
    <dgm:cxn modelId="{727A1C8C-9521-4779-B847-280E9CA41D4A}" srcId="{8C83CE81-333D-4E0F-8E98-B6F0F00A6072}" destId="{A48180D7-5A4E-4C94-BDA3-1E2E1C58E092}" srcOrd="1" destOrd="0" parTransId="{3E497F84-78A5-49CC-9FCB-954F80F1737E}" sibTransId="{4649FBD6-8CCB-4ECF-907A-8565B3790592}"/>
    <dgm:cxn modelId="{D0784B82-145B-413E-87EF-C756808568F6}" srcId="{EFEC6A06-5F4C-4CDF-8389-E2BD3A75657A}" destId="{E87884F9-7919-42D0-8F7D-EBF87BB9EE0B}" srcOrd="0" destOrd="0" parTransId="{19C75143-FFF2-491A-851C-B9C32A0C4A4B}" sibTransId="{35796AA7-D085-4347-B108-BDE922453A52}"/>
    <dgm:cxn modelId="{DAA273BE-7CC3-4790-9ABD-5EA2E816F2F2}" srcId="{8C83CE81-333D-4E0F-8E98-B6F0F00A6072}" destId="{E23219F4-D550-4CB3-9336-BEA42CAAD4A0}" srcOrd="0" destOrd="0" parTransId="{1408D51E-E229-44B9-9736-2EEB41C9E310}" sibTransId="{BB90ACFE-9603-4133-B5D0-8F0D5926D0C2}"/>
    <dgm:cxn modelId="{428DEB05-36C4-41BC-BBED-CE74821824B0}" type="presOf" srcId="{2692AC89-6A91-4B14-9AD0-2A977DFAEE4B}" destId="{716A845F-7A30-4710-B1CE-D8EB7CD3C201}" srcOrd="1" destOrd="0" presId="urn:microsoft.com/office/officeart/2005/8/layout/process3"/>
    <dgm:cxn modelId="{8323376A-ED2E-4BDE-88AC-6A0D6BA264D8}" type="presOf" srcId="{C54C2B21-E847-4A1D-BC53-8DF015532FF0}" destId="{EF3FBD41-6BB4-4292-B798-0BA38D23D39E}" srcOrd="0" destOrd="1" presId="urn:microsoft.com/office/officeart/2005/8/layout/process3"/>
    <dgm:cxn modelId="{2839F115-60D8-4B45-88C2-634A46C97FFA}" type="presOf" srcId="{E1B15F25-DEE3-4449-BACC-5C2DF3003F29}" destId="{EF3FBD41-6BB4-4292-B798-0BA38D23D39E}" srcOrd="0" destOrd="0" presId="urn:microsoft.com/office/officeart/2005/8/layout/process3"/>
    <dgm:cxn modelId="{D57DD669-B108-4F74-A06F-456AE1239FEF}" srcId="{EFEC6A06-5F4C-4CDF-8389-E2BD3A75657A}" destId="{B7E5CA01-2D6F-47D9-B2F1-0AB1E086EF6E}" srcOrd="1" destOrd="0" parTransId="{7DFA35F7-CDC8-4009-9C79-509EC2B36978}" sibTransId="{16432A52-AC63-48CD-A385-8E755633C29C}"/>
    <dgm:cxn modelId="{A1F3936F-1820-47F6-8AAF-DB0BF60094EC}" srcId="{5C3CA351-138E-4A79-A942-318D81AF7514}" destId="{C54C2B21-E847-4A1D-BC53-8DF015532FF0}" srcOrd="1" destOrd="0" parTransId="{E4CDF569-AF2D-4411-BDC7-116A52046C90}" sibTransId="{24647EA5-C037-4721-8398-9898653EA1DD}"/>
    <dgm:cxn modelId="{F256AF0D-CD88-469D-871F-BD320472040B}" srcId="{5C3CA351-138E-4A79-A942-318D81AF7514}" destId="{E1B15F25-DEE3-4449-BACC-5C2DF3003F29}" srcOrd="0" destOrd="0" parTransId="{86D107F6-DDCE-4451-A70D-4731B2CC8A3B}" sibTransId="{11A100F8-808F-499E-9F99-988BCD841FBD}"/>
    <dgm:cxn modelId="{AB0B3488-0097-4AB0-B069-DC3B88A70A33}" type="presOf" srcId="{EFEC6A06-5F4C-4CDF-8389-E2BD3A75657A}" destId="{203CB315-7161-4F12-AA5C-BA4E1AE5DC2F}" srcOrd="0" destOrd="0" presId="urn:microsoft.com/office/officeart/2005/8/layout/process3"/>
    <dgm:cxn modelId="{5B6D6875-9021-40BF-B0C0-9403EF4C3C0B}" type="presOf" srcId="{E23219F4-D550-4CB3-9336-BEA42CAAD4A0}" destId="{B835BFA7-8D76-4263-90F2-9A74B9B854FF}" srcOrd="0" destOrd="0" presId="urn:microsoft.com/office/officeart/2005/8/layout/process3"/>
    <dgm:cxn modelId="{62B43BE6-23AB-419D-96FA-90515FF4FA35}" type="presOf" srcId="{B7E5CA01-2D6F-47D9-B2F1-0AB1E086EF6E}" destId="{1B6535F8-DA1B-4621-AE90-8A5E0FBD446B}" srcOrd="0" destOrd="1" presId="urn:microsoft.com/office/officeart/2005/8/layout/process3"/>
    <dgm:cxn modelId="{F8B5BB14-2395-4F80-B19B-B10E1A791F3D}" srcId="{181B5EAA-2EA9-4F1E-BA09-BAF2739075C3}" destId="{8C83CE81-333D-4E0F-8E98-B6F0F00A6072}" srcOrd="0" destOrd="0" parTransId="{B94D8A20-3454-4C98-8EE1-27ACF55E0998}" sibTransId="{0A4FE6F6-44DA-4CBB-9D1E-AA5DA0351C76}"/>
    <dgm:cxn modelId="{79F4212E-58F4-4C9A-866A-B9B828F55304}" type="presOf" srcId="{EFEC6A06-5F4C-4CDF-8389-E2BD3A75657A}" destId="{4D4A0C16-B904-4F60-A476-26B02B1A1048}" srcOrd="1" destOrd="0" presId="urn:microsoft.com/office/officeart/2005/8/layout/process3"/>
    <dgm:cxn modelId="{B8E2EDAB-6593-47D2-82DE-69E3E3A47078}" type="presOf" srcId="{181B5EAA-2EA9-4F1E-BA09-BAF2739075C3}" destId="{0D94F9BB-90A8-40FC-8626-F65B45B10302}" srcOrd="0" destOrd="0" presId="urn:microsoft.com/office/officeart/2005/8/layout/process3"/>
    <dgm:cxn modelId="{D664CED7-C35A-4B66-9163-70E5417CC0BB}" type="presOf" srcId="{0A4FE6F6-44DA-4CBB-9D1E-AA5DA0351C76}" destId="{8A6C4738-3711-4BE0-8C9E-5F91644E7109}" srcOrd="0" destOrd="0" presId="urn:microsoft.com/office/officeart/2005/8/layout/process3"/>
    <dgm:cxn modelId="{4D3DFF45-584D-480B-ACED-09F4AC32B8BB}" type="presOf" srcId="{A48180D7-5A4E-4C94-BDA3-1E2E1C58E092}" destId="{B835BFA7-8D76-4263-90F2-9A74B9B854FF}" srcOrd="0" destOrd="1" presId="urn:microsoft.com/office/officeart/2005/8/layout/process3"/>
    <dgm:cxn modelId="{AAD7ABF3-568E-4FE5-A03A-A895EE5DB3DF}" type="presOf" srcId="{8C83CE81-333D-4E0F-8E98-B6F0F00A6072}" destId="{E2230CF9-D669-4193-A01D-F50251094F81}" srcOrd="0" destOrd="0" presId="urn:microsoft.com/office/officeart/2005/8/layout/process3"/>
    <dgm:cxn modelId="{0A489FAE-1FE2-42C9-8D80-D26E3CB448ED}" srcId="{181B5EAA-2EA9-4F1E-BA09-BAF2739075C3}" destId="{5C3CA351-138E-4A79-A942-318D81AF7514}" srcOrd="1" destOrd="0" parTransId="{00D4C1F1-F964-44C0-83B3-4A2427BEEBDF}" sibTransId="{2692AC89-6A91-4B14-9AD0-2A977DFAEE4B}"/>
    <dgm:cxn modelId="{2ED9CCBA-B508-42A9-8A83-2D669F24D8CF}" type="presParOf" srcId="{0D94F9BB-90A8-40FC-8626-F65B45B10302}" destId="{0C03CC66-5BF4-49AC-B5A6-24DBDCA96F8C}" srcOrd="0" destOrd="0" presId="urn:microsoft.com/office/officeart/2005/8/layout/process3"/>
    <dgm:cxn modelId="{5762946E-BDA4-4561-B22C-CF2767497F56}" type="presParOf" srcId="{0C03CC66-5BF4-49AC-B5A6-24DBDCA96F8C}" destId="{E2230CF9-D669-4193-A01D-F50251094F81}" srcOrd="0" destOrd="0" presId="urn:microsoft.com/office/officeart/2005/8/layout/process3"/>
    <dgm:cxn modelId="{E6C82BB7-69C0-4CEF-8C21-2556DED19203}" type="presParOf" srcId="{0C03CC66-5BF4-49AC-B5A6-24DBDCA96F8C}" destId="{DB91EBDC-8C0C-41FE-88F1-17E6D1B609AE}" srcOrd="1" destOrd="0" presId="urn:microsoft.com/office/officeart/2005/8/layout/process3"/>
    <dgm:cxn modelId="{615F29F5-AEC2-41CD-8F55-FC48A394B2C9}" type="presParOf" srcId="{0C03CC66-5BF4-49AC-B5A6-24DBDCA96F8C}" destId="{B835BFA7-8D76-4263-90F2-9A74B9B854FF}" srcOrd="2" destOrd="0" presId="urn:microsoft.com/office/officeart/2005/8/layout/process3"/>
    <dgm:cxn modelId="{DF5C2E26-C785-417D-ABB5-6CB1A2FB1A37}" type="presParOf" srcId="{0D94F9BB-90A8-40FC-8626-F65B45B10302}" destId="{8A6C4738-3711-4BE0-8C9E-5F91644E7109}" srcOrd="1" destOrd="0" presId="urn:microsoft.com/office/officeart/2005/8/layout/process3"/>
    <dgm:cxn modelId="{3BA1EF99-2956-4FC8-929F-E79EF437515C}" type="presParOf" srcId="{8A6C4738-3711-4BE0-8C9E-5F91644E7109}" destId="{ACA58320-C175-4621-BD5A-0CD35C15297E}" srcOrd="0" destOrd="0" presId="urn:microsoft.com/office/officeart/2005/8/layout/process3"/>
    <dgm:cxn modelId="{E47A84B5-2877-48A0-8D0A-0416FF8AC155}" type="presParOf" srcId="{0D94F9BB-90A8-40FC-8626-F65B45B10302}" destId="{02A52399-7486-4012-A5AC-5D8DE6CA15D3}" srcOrd="2" destOrd="0" presId="urn:microsoft.com/office/officeart/2005/8/layout/process3"/>
    <dgm:cxn modelId="{B45661E5-9006-4A85-A7D2-CC934A9D755A}" type="presParOf" srcId="{02A52399-7486-4012-A5AC-5D8DE6CA15D3}" destId="{5BB75725-6EC2-4672-867B-9608A4D50B34}" srcOrd="0" destOrd="0" presId="urn:microsoft.com/office/officeart/2005/8/layout/process3"/>
    <dgm:cxn modelId="{DA1A18E4-6102-45B1-BD92-482B8E648FDF}" type="presParOf" srcId="{02A52399-7486-4012-A5AC-5D8DE6CA15D3}" destId="{21AE26E3-1C4A-4406-AE36-AEA4807A16AF}" srcOrd="1" destOrd="0" presId="urn:microsoft.com/office/officeart/2005/8/layout/process3"/>
    <dgm:cxn modelId="{E68003AC-72D0-4239-BDE2-F92AFC592234}" type="presParOf" srcId="{02A52399-7486-4012-A5AC-5D8DE6CA15D3}" destId="{EF3FBD41-6BB4-4292-B798-0BA38D23D39E}" srcOrd="2" destOrd="0" presId="urn:microsoft.com/office/officeart/2005/8/layout/process3"/>
    <dgm:cxn modelId="{B26C6E79-61A1-4FBF-ACA0-4850536FD081}" type="presParOf" srcId="{0D94F9BB-90A8-40FC-8626-F65B45B10302}" destId="{81137C7C-2844-4D41-A3CE-13476ABBCF5A}" srcOrd="3" destOrd="0" presId="urn:microsoft.com/office/officeart/2005/8/layout/process3"/>
    <dgm:cxn modelId="{6C2F301F-73AA-44DC-98D1-4E5EF9FC36DC}" type="presParOf" srcId="{81137C7C-2844-4D41-A3CE-13476ABBCF5A}" destId="{716A845F-7A30-4710-B1CE-D8EB7CD3C201}" srcOrd="0" destOrd="0" presId="urn:microsoft.com/office/officeart/2005/8/layout/process3"/>
    <dgm:cxn modelId="{AD064692-3A64-4ECE-8ED4-1F16748ACC1D}" type="presParOf" srcId="{0D94F9BB-90A8-40FC-8626-F65B45B10302}" destId="{DB32071F-E04E-471C-A07F-54E8D47B4A72}" srcOrd="4" destOrd="0" presId="urn:microsoft.com/office/officeart/2005/8/layout/process3"/>
    <dgm:cxn modelId="{6183947E-A419-41F9-A819-828D2F418885}" type="presParOf" srcId="{DB32071F-E04E-471C-A07F-54E8D47B4A72}" destId="{203CB315-7161-4F12-AA5C-BA4E1AE5DC2F}" srcOrd="0" destOrd="0" presId="urn:microsoft.com/office/officeart/2005/8/layout/process3"/>
    <dgm:cxn modelId="{42AAE549-43F7-4266-9A54-DD15B6EAB9BF}" type="presParOf" srcId="{DB32071F-E04E-471C-A07F-54E8D47B4A72}" destId="{4D4A0C16-B904-4F60-A476-26B02B1A1048}" srcOrd="1" destOrd="0" presId="urn:microsoft.com/office/officeart/2005/8/layout/process3"/>
    <dgm:cxn modelId="{49B05AD2-B37D-4855-9DC3-CBFD650CBF1E}" type="presParOf" srcId="{DB32071F-E04E-471C-A07F-54E8D47B4A72}" destId="{1B6535F8-DA1B-4621-AE90-8A5E0FBD44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B5DCF-5AB7-43A4-8361-777FAAF3B06E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C9CD8B7-7057-4D6B-A29D-CA035CA3D8AA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</a:rPr>
            <a:t>Evangelización </a:t>
          </a:r>
          <a:endParaRPr lang="es-ES" b="1" dirty="0">
            <a:solidFill>
              <a:schemeClr val="tx1"/>
            </a:solidFill>
          </a:endParaRPr>
        </a:p>
      </dgm:t>
    </dgm:pt>
    <dgm:pt modelId="{DFAC1C7D-26AF-44B5-81AE-A9B8F7949DA7}" type="parTrans" cxnId="{E791D345-95D1-450D-9D55-EDB2F7400B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AF9EA3-1C3A-4598-9019-BA2D9A07F749}" type="sibTrans" cxnId="{E791D345-95D1-450D-9D55-EDB2F7400B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8AE1DF-6F60-4474-A705-304E03898142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Conjunto total del quehacer de la iglesia</a:t>
          </a:r>
          <a:endParaRPr lang="es-ES" dirty="0">
            <a:solidFill>
              <a:schemeClr val="tx1"/>
            </a:solidFill>
          </a:endParaRPr>
        </a:p>
      </dgm:t>
    </dgm:pt>
    <dgm:pt modelId="{8691CC96-4342-4228-8CA9-F8E0C0CABDCD}" type="parTrans" cxnId="{5BD2AEEC-7948-4C26-AA94-45F5B78D14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0E0FBD-7078-4367-B281-434DD4DB7BDB}" type="sibTrans" cxnId="{5BD2AEEC-7948-4C26-AA94-45F5B78D14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4F7F4E-F29C-4E25-BB56-7CCF404BD9FF}" type="pres">
      <dgm:prSet presAssocID="{ACCB5DCF-5AB7-43A4-8361-777FAAF3B0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781BA2-95F1-4914-BA8B-7F385BFFD8F1}" type="pres">
      <dgm:prSet presAssocID="{2C9CD8B7-7057-4D6B-A29D-CA035CA3D8AA}" presName="composite" presStyleCnt="0"/>
      <dgm:spPr/>
    </dgm:pt>
    <dgm:pt modelId="{CDF0DC0F-9239-4BD9-9B99-ABFCBFBE00BA}" type="pres">
      <dgm:prSet presAssocID="{2C9CD8B7-7057-4D6B-A29D-CA035CA3D8AA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33A07-DEBB-418F-9A51-FE45F939BB13}" type="pres">
      <dgm:prSet presAssocID="{2C9CD8B7-7057-4D6B-A29D-CA035CA3D8AA}" presName="parSh" presStyleLbl="node1" presStyleIdx="0" presStyleCnt="1" custLinFactNeighborX="-17649"/>
      <dgm:spPr/>
      <dgm:t>
        <a:bodyPr/>
        <a:lstStyle/>
        <a:p>
          <a:endParaRPr lang="es-ES"/>
        </a:p>
      </dgm:t>
    </dgm:pt>
    <dgm:pt modelId="{24181C6B-781E-4861-A3EB-2AC9936D6FA2}" type="pres">
      <dgm:prSet presAssocID="{2C9CD8B7-7057-4D6B-A29D-CA035CA3D8AA}" presName="desTx" presStyleLbl="fgAcc1" presStyleIdx="0" presStyleCnt="1" custScaleX="130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D2AEEC-7948-4C26-AA94-45F5B78D14C6}" srcId="{2C9CD8B7-7057-4D6B-A29D-CA035CA3D8AA}" destId="{268AE1DF-6F60-4474-A705-304E03898142}" srcOrd="0" destOrd="0" parTransId="{8691CC96-4342-4228-8CA9-F8E0C0CABDCD}" sibTransId="{BB0E0FBD-7078-4367-B281-434DD4DB7BDB}"/>
    <dgm:cxn modelId="{2109EF8B-1C00-45C5-ADE5-F8CC536F9353}" type="presOf" srcId="{268AE1DF-6F60-4474-A705-304E03898142}" destId="{24181C6B-781E-4861-A3EB-2AC9936D6FA2}" srcOrd="0" destOrd="0" presId="urn:microsoft.com/office/officeart/2005/8/layout/process3"/>
    <dgm:cxn modelId="{244F55D5-AC9C-4EA9-AC07-52AF62F2DFAE}" type="presOf" srcId="{2C9CD8B7-7057-4D6B-A29D-CA035CA3D8AA}" destId="{76E33A07-DEBB-418F-9A51-FE45F939BB13}" srcOrd="1" destOrd="0" presId="urn:microsoft.com/office/officeart/2005/8/layout/process3"/>
    <dgm:cxn modelId="{B7214DCC-0C34-4272-8F28-489B15FC1397}" type="presOf" srcId="{2C9CD8B7-7057-4D6B-A29D-CA035CA3D8AA}" destId="{CDF0DC0F-9239-4BD9-9B99-ABFCBFBE00BA}" srcOrd="0" destOrd="0" presId="urn:microsoft.com/office/officeart/2005/8/layout/process3"/>
    <dgm:cxn modelId="{3DC92471-F1E9-40E6-95F9-92876181E43E}" type="presOf" srcId="{ACCB5DCF-5AB7-43A4-8361-777FAAF3B06E}" destId="{1E4F7F4E-F29C-4E25-BB56-7CCF404BD9FF}" srcOrd="0" destOrd="0" presId="urn:microsoft.com/office/officeart/2005/8/layout/process3"/>
    <dgm:cxn modelId="{E791D345-95D1-450D-9D55-EDB2F7400B63}" srcId="{ACCB5DCF-5AB7-43A4-8361-777FAAF3B06E}" destId="{2C9CD8B7-7057-4D6B-A29D-CA035CA3D8AA}" srcOrd="0" destOrd="0" parTransId="{DFAC1C7D-26AF-44B5-81AE-A9B8F7949DA7}" sibTransId="{10AF9EA3-1C3A-4598-9019-BA2D9A07F749}"/>
    <dgm:cxn modelId="{9D5717A8-A7F6-4F89-BA12-4D47A58AC16B}" type="presParOf" srcId="{1E4F7F4E-F29C-4E25-BB56-7CCF404BD9FF}" destId="{39781BA2-95F1-4914-BA8B-7F385BFFD8F1}" srcOrd="0" destOrd="0" presId="urn:microsoft.com/office/officeart/2005/8/layout/process3"/>
    <dgm:cxn modelId="{1029B719-9407-4A8F-A87E-91DEC1D9DBB2}" type="presParOf" srcId="{39781BA2-95F1-4914-BA8B-7F385BFFD8F1}" destId="{CDF0DC0F-9239-4BD9-9B99-ABFCBFBE00BA}" srcOrd="0" destOrd="0" presId="urn:microsoft.com/office/officeart/2005/8/layout/process3"/>
    <dgm:cxn modelId="{F98AD145-3FA2-4D73-9F14-55410EA3E6E8}" type="presParOf" srcId="{39781BA2-95F1-4914-BA8B-7F385BFFD8F1}" destId="{76E33A07-DEBB-418F-9A51-FE45F939BB13}" srcOrd="1" destOrd="0" presId="urn:microsoft.com/office/officeart/2005/8/layout/process3"/>
    <dgm:cxn modelId="{DD18F16D-B785-4435-B572-BCA95D4F6B56}" type="presParOf" srcId="{39781BA2-95F1-4914-BA8B-7F385BFFD8F1}" destId="{24181C6B-781E-4861-A3EB-2AC9936D6FA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B5EAA-2EA9-4F1E-BA09-BAF2739075C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C83CE81-333D-4E0F-8E98-B6F0F00A6072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misionera</a:t>
          </a:r>
        </a:p>
      </dgm:t>
    </dgm:pt>
    <dgm:pt modelId="{B94D8A20-3454-4C98-8EE1-27ACF55E0998}" type="parTrans" cxnId="{F8B5BB14-2395-4F80-B19B-B10E1A791F3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0A4FE6F6-44DA-4CBB-9D1E-AA5DA0351C76}" type="sibTrans" cxnId="{F8B5BB14-2395-4F80-B19B-B10E1A791F3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5C3CA351-138E-4A79-A942-318D81AF7514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de iniciación cristiana</a:t>
          </a:r>
        </a:p>
      </dgm:t>
    </dgm:pt>
    <dgm:pt modelId="{00D4C1F1-F964-44C0-83B3-4A2427BEEBDF}" type="parTrans" cxnId="{0A489FAE-1FE2-42C9-8D80-D26E3CB448E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2692AC89-6A91-4B14-9AD0-2A977DFAEE4B}" type="sibTrans" cxnId="{0A489FAE-1FE2-42C9-8D80-D26E3CB448E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EFEC6A06-5F4C-4CDF-8389-E2BD3A75657A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pastoral</a:t>
          </a:r>
        </a:p>
      </dgm:t>
    </dgm:pt>
    <dgm:pt modelId="{F3AD5055-C37B-41DD-98B6-9D992D69811B}" type="par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874280AD-9B0C-4C2F-B4C3-D1CDFB31938C}" type="sib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FC7EA623-92A7-4845-BAFA-A23E9BF24740}" type="pres">
      <dgm:prSet presAssocID="{181B5EAA-2EA9-4F1E-BA09-BAF2739075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467B80-567E-46E2-BD37-6179D8682F44}" type="pres">
      <dgm:prSet presAssocID="{8C83CE81-333D-4E0F-8E98-B6F0F00A6072}" presName="parTxOnly" presStyleLbl="node1" presStyleIdx="0" presStyleCnt="3" custScaleX="172764" custScaleY="131219" custLinFactNeighborX="-22855" custLinFactNeighborY="9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83954-4F90-4A73-BE93-60F94557ED8A}" type="pres">
      <dgm:prSet presAssocID="{0A4FE6F6-44DA-4CBB-9D1E-AA5DA0351C76}" presName="parSpace" presStyleCnt="0"/>
      <dgm:spPr/>
    </dgm:pt>
    <dgm:pt modelId="{331C0CF6-AE58-48C0-88B6-0726435D8BB1}" type="pres">
      <dgm:prSet presAssocID="{5C3CA351-138E-4A79-A942-318D81AF7514}" presName="parTxOnly" presStyleLbl="node1" presStyleIdx="1" presStyleCnt="3" custLinFactNeighborX="25667" custLinFactNeighborY="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26B05-0E7A-4132-9925-F9C8DB5E2B4C}" type="pres">
      <dgm:prSet presAssocID="{2692AC89-6A91-4B14-9AD0-2A977DFAEE4B}" presName="parSpace" presStyleCnt="0"/>
      <dgm:spPr/>
    </dgm:pt>
    <dgm:pt modelId="{B81A4792-417F-4F8E-BCA7-27E3DC41D74D}" type="pres">
      <dgm:prSet presAssocID="{EFEC6A06-5F4C-4CDF-8389-E2BD3A75657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9A8F7B-CF31-439C-91A5-EE7E0ACD2CC8}" srcId="{181B5EAA-2EA9-4F1E-BA09-BAF2739075C3}" destId="{EFEC6A06-5F4C-4CDF-8389-E2BD3A75657A}" srcOrd="2" destOrd="0" parTransId="{F3AD5055-C37B-41DD-98B6-9D992D69811B}" sibTransId="{874280AD-9B0C-4C2F-B4C3-D1CDFB31938C}"/>
    <dgm:cxn modelId="{D50034D1-0AA1-469F-B36E-6DAA86F8F987}" type="presOf" srcId="{EFEC6A06-5F4C-4CDF-8389-E2BD3A75657A}" destId="{B81A4792-417F-4F8E-BCA7-27E3DC41D74D}" srcOrd="0" destOrd="0" presId="urn:microsoft.com/office/officeart/2005/8/layout/hChevron3"/>
    <dgm:cxn modelId="{F8B5BB14-2395-4F80-B19B-B10E1A791F3D}" srcId="{181B5EAA-2EA9-4F1E-BA09-BAF2739075C3}" destId="{8C83CE81-333D-4E0F-8E98-B6F0F00A6072}" srcOrd="0" destOrd="0" parTransId="{B94D8A20-3454-4C98-8EE1-27ACF55E0998}" sibTransId="{0A4FE6F6-44DA-4CBB-9D1E-AA5DA0351C76}"/>
    <dgm:cxn modelId="{0A489FAE-1FE2-42C9-8D80-D26E3CB448ED}" srcId="{181B5EAA-2EA9-4F1E-BA09-BAF2739075C3}" destId="{5C3CA351-138E-4A79-A942-318D81AF7514}" srcOrd="1" destOrd="0" parTransId="{00D4C1F1-F964-44C0-83B3-4A2427BEEBDF}" sibTransId="{2692AC89-6A91-4B14-9AD0-2A977DFAEE4B}"/>
    <dgm:cxn modelId="{97D91330-CCB2-4DCB-BD91-DAE67A8032BB}" type="presOf" srcId="{5C3CA351-138E-4A79-A942-318D81AF7514}" destId="{331C0CF6-AE58-48C0-88B6-0726435D8BB1}" srcOrd="0" destOrd="0" presId="urn:microsoft.com/office/officeart/2005/8/layout/hChevron3"/>
    <dgm:cxn modelId="{0017688C-8C67-4B05-BF8A-2970F203BC02}" type="presOf" srcId="{181B5EAA-2EA9-4F1E-BA09-BAF2739075C3}" destId="{FC7EA623-92A7-4845-BAFA-A23E9BF24740}" srcOrd="0" destOrd="0" presId="urn:microsoft.com/office/officeart/2005/8/layout/hChevron3"/>
    <dgm:cxn modelId="{FCDBDA8E-DE5C-4665-8C18-4AD11B2692EF}" type="presOf" srcId="{8C83CE81-333D-4E0F-8E98-B6F0F00A6072}" destId="{3B467B80-567E-46E2-BD37-6179D8682F44}" srcOrd="0" destOrd="0" presId="urn:microsoft.com/office/officeart/2005/8/layout/hChevron3"/>
    <dgm:cxn modelId="{31805E7B-B4F0-4F0B-BA73-C6FF6BB7FAB4}" type="presParOf" srcId="{FC7EA623-92A7-4845-BAFA-A23E9BF24740}" destId="{3B467B80-567E-46E2-BD37-6179D8682F44}" srcOrd="0" destOrd="0" presId="urn:microsoft.com/office/officeart/2005/8/layout/hChevron3"/>
    <dgm:cxn modelId="{4179E188-591C-42A4-9AEF-D01A3A1A1792}" type="presParOf" srcId="{FC7EA623-92A7-4845-BAFA-A23E9BF24740}" destId="{8A983954-4F90-4A73-BE93-60F94557ED8A}" srcOrd="1" destOrd="0" presId="urn:microsoft.com/office/officeart/2005/8/layout/hChevron3"/>
    <dgm:cxn modelId="{60548147-D793-4B99-B413-429A66AFD998}" type="presParOf" srcId="{FC7EA623-92A7-4845-BAFA-A23E9BF24740}" destId="{331C0CF6-AE58-48C0-88B6-0726435D8BB1}" srcOrd="2" destOrd="0" presId="urn:microsoft.com/office/officeart/2005/8/layout/hChevron3"/>
    <dgm:cxn modelId="{20AAF702-8DA3-4C4B-959B-6D6DF90DA4CB}" type="presParOf" srcId="{FC7EA623-92A7-4845-BAFA-A23E9BF24740}" destId="{08626B05-0E7A-4132-9925-F9C8DB5E2B4C}" srcOrd="3" destOrd="0" presId="urn:microsoft.com/office/officeart/2005/8/layout/hChevron3"/>
    <dgm:cxn modelId="{1778F9E6-B3D1-45FD-BE08-D242E0B83717}" type="presParOf" srcId="{FC7EA623-92A7-4845-BAFA-A23E9BF24740}" destId="{B81A4792-417F-4F8E-BCA7-27E3DC41D74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1B5EAA-2EA9-4F1E-BA09-BAF2739075C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C83CE81-333D-4E0F-8E98-B6F0F00A6072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misionera</a:t>
          </a:r>
        </a:p>
      </dgm:t>
    </dgm:pt>
    <dgm:pt modelId="{B94D8A20-3454-4C98-8EE1-27ACF55E0998}" type="parTrans" cxnId="{F8B5BB14-2395-4F80-B19B-B10E1A791F3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0A4FE6F6-44DA-4CBB-9D1E-AA5DA0351C76}" type="sibTrans" cxnId="{F8B5BB14-2395-4F80-B19B-B10E1A791F3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5C3CA351-138E-4A79-A942-318D81AF7514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de iniciación cristiana</a:t>
          </a:r>
        </a:p>
      </dgm:t>
    </dgm:pt>
    <dgm:pt modelId="{00D4C1F1-F964-44C0-83B3-4A2427BEEBDF}" type="parTrans" cxnId="{0A489FAE-1FE2-42C9-8D80-D26E3CB448E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2692AC89-6A91-4B14-9AD0-2A977DFAEE4B}" type="sibTrans" cxnId="{0A489FAE-1FE2-42C9-8D80-D26E3CB448E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EFEC6A06-5F4C-4CDF-8389-E2BD3A75657A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pastoral</a:t>
          </a:r>
        </a:p>
      </dgm:t>
    </dgm:pt>
    <dgm:pt modelId="{F3AD5055-C37B-41DD-98B6-9D992D69811B}" type="par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874280AD-9B0C-4C2F-B4C3-D1CDFB31938C}" type="sib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FC7EA623-92A7-4845-BAFA-A23E9BF24740}" type="pres">
      <dgm:prSet presAssocID="{181B5EAA-2EA9-4F1E-BA09-BAF2739075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467B80-567E-46E2-BD37-6179D8682F44}" type="pres">
      <dgm:prSet presAssocID="{8C83CE81-333D-4E0F-8E98-B6F0F00A6072}" presName="parTxOnly" presStyleLbl="node1" presStyleIdx="0" presStyleCnt="3" custLinFactNeighborX="12992" custLinFactNeighborY="29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83954-4F90-4A73-BE93-60F94557ED8A}" type="pres">
      <dgm:prSet presAssocID="{0A4FE6F6-44DA-4CBB-9D1E-AA5DA0351C76}" presName="parSpace" presStyleCnt="0"/>
      <dgm:spPr/>
    </dgm:pt>
    <dgm:pt modelId="{331C0CF6-AE58-48C0-88B6-0726435D8BB1}" type="pres">
      <dgm:prSet presAssocID="{5C3CA351-138E-4A79-A942-318D81AF7514}" presName="parTxOnly" presStyleLbl="node1" presStyleIdx="1" presStyleCnt="3" custScaleX="197330" custScaleY="164852" custLinFactNeighborX="-40832" custLinFactNeighborY="3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26B05-0E7A-4132-9925-F9C8DB5E2B4C}" type="pres">
      <dgm:prSet presAssocID="{2692AC89-6A91-4B14-9AD0-2A977DFAEE4B}" presName="parSpace" presStyleCnt="0"/>
      <dgm:spPr/>
    </dgm:pt>
    <dgm:pt modelId="{B81A4792-417F-4F8E-BCA7-27E3DC41D74D}" type="pres">
      <dgm:prSet presAssocID="{EFEC6A06-5F4C-4CDF-8389-E2BD3A75657A}" presName="parTxOnly" presStyleLbl="node1" presStyleIdx="2" presStyleCnt="3" custLinFactNeighborX="-35055" custLinFactNeighborY="3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9A8F7B-CF31-439C-91A5-EE7E0ACD2CC8}" srcId="{181B5EAA-2EA9-4F1E-BA09-BAF2739075C3}" destId="{EFEC6A06-5F4C-4CDF-8389-E2BD3A75657A}" srcOrd="2" destOrd="0" parTransId="{F3AD5055-C37B-41DD-98B6-9D992D69811B}" sibTransId="{874280AD-9B0C-4C2F-B4C3-D1CDFB31938C}"/>
    <dgm:cxn modelId="{D50034D1-0AA1-469F-B36E-6DAA86F8F987}" type="presOf" srcId="{EFEC6A06-5F4C-4CDF-8389-E2BD3A75657A}" destId="{B81A4792-417F-4F8E-BCA7-27E3DC41D74D}" srcOrd="0" destOrd="0" presId="urn:microsoft.com/office/officeart/2005/8/layout/hChevron3"/>
    <dgm:cxn modelId="{F8B5BB14-2395-4F80-B19B-B10E1A791F3D}" srcId="{181B5EAA-2EA9-4F1E-BA09-BAF2739075C3}" destId="{8C83CE81-333D-4E0F-8E98-B6F0F00A6072}" srcOrd="0" destOrd="0" parTransId="{B94D8A20-3454-4C98-8EE1-27ACF55E0998}" sibTransId="{0A4FE6F6-44DA-4CBB-9D1E-AA5DA0351C76}"/>
    <dgm:cxn modelId="{0A489FAE-1FE2-42C9-8D80-D26E3CB448ED}" srcId="{181B5EAA-2EA9-4F1E-BA09-BAF2739075C3}" destId="{5C3CA351-138E-4A79-A942-318D81AF7514}" srcOrd="1" destOrd="0" parTransId="{00D4C1F1-F964-44C0-83B3-4A2427BEEBDF}" sibTransId="{2692AC89-6A91-4B14-9AD0-2A977DFAEE4B}"/>
    <dgm:cxn modelId="{97D91330-CCB2-4DCB-BD91-DAE67A8032BB}" type="presOf" srcId="{5C3CA351-138E-4A79-A942-318D81AF7514}" destId="{331C0CF6-AE58-48C0-88B6-0726435D8BB1}" srcOrd="0" destOrd="0" presId="urn:microsoft.com/office/officeart/2005/8/layout/hChevron3"/>
    <dgm:cxn modelId="{0017688C-8C67-4B05-BF8A-2970F203BC02}" type="presOf" srcId="{181B5EAA-2EA9-4F1E-BA09-BAF2739075C3}" destId="{FC7EA623-92A7-4845-BAFA-A23E9BF24740}" srcOrd="0" destOrd="0" presId="urn:microsoft.com/office/officeart/2005/8/layout/hChevron3"/>
    <dgm:cxn modelId="{FCDBDA8E-DE5C-4665-8C18-4AD11B2692EF}" type="presOf" srcId="{8C83CE81-333D-4E0F-8E98-B6F0F00A6072}" destId="{3B467B80-567E-46E2-BD37-6179D8682F44}" srcOrd="0" destOrd="0" presId="urn:microsoft.com/office/officeart/2005/8/layout/hChevron3"/>
    <dgm:cxn modelId="{31805E7B-B4F0-4F0B-BA73-C6FF6BB7FAB4}" type="presParOf" srcId="{FC7EA623-92A7-4845-BAFA-A23E9BF24740}" destId="{3B467B80-567E-46E2-BD37-6179D8682F44}" srcOrd="0" destOrd="0" presId="urn:microsoft.com/office/officeart/2005/8/layout/hChevron3"/>
    <dgm:cxn modelId="{4179E188-591C-42A4-9AEF-D01A3A1A1792}" type="presParOf" srcId="{FC7EA623-92A7-4845-BAFA-A23E9BF24740}" destId="{8A983954-4F90-4A73-BE93-60F94557ED8A}" srcOrd="1" destOrd="0" presId="urn:microsoft.com/office/officeart/2005/8/layout/hChevron3"/>
    <dgm:cxn modelId="{60548147-D793-4B99-B413-429A66AFD998}" type="presParOf" srcId="{FC7EA623-92A7-4845-BAFA-A23E9BF24740}" destId="{331C0CF6-AE58-48C0-88B6-0726435D8BB1}" srcOrd="2" destOrd="0" presId="urn:microsoft.com/office/officeart/2005/8/layout/hChevron3"/>
    <dgm:cxn modelId="{20AAF702-8DA3-4C4B-959B-6D6DF90DA4CB}" type="presParOf" srcId="{FC7EA623-92A7-4845-BAFA-A23E9BF24740}" destId="{08626B05-0E7A-4132-9925-F9C8DB5E2B4C}" srcOrd="3" destOrd="0" presId="urn:microsoft.com/office/officeart/2005/8/layout/hChevron3"/>
    <dgm:cxn modelId="{1778F9E6-B3D1-45FD-BE08-D242E0B83717}" type="presParOf" srcId="{FC7EA623-92A7-4845-BAFA-A23E9BF24740}" destId="{B81A4792-417F-4F8E-BCA7-27E3DC41D74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B5EAA-2EA9-4F1E-BA09-BAF2739075C3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C83CE81-333D-4E0F-8E98-B6F0F00A6072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misionera</a:t>
          </a:r>
        </a:p>
      </dgm:t>
    </dgm:pt>
    <dgm:pt modelId="{B94D8A20-3454-4C98-8EE1-27ACF55E0998}" type="parTrans" cxnId="{F8B5BB14-2395-4F80-B19B-B10E1A791F3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0A4FE6F6-44DA-4CBB-9D1E-AA5DA0351C76}" type="sibTrans" cxnId="{F8B5BB14-2395-4F80-B19B-B10E1A791F3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5C3CA351-138E-4A79-A942-318D81AF7514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de iniciación cristiana</a:t>
          </a:r>
        </a:p>
      </dgm:t>
    </dgm:pt>
    <dgm:pt modelId="{00D4C1F1-F964-44C0-83B3-4A2427BEEBDF}" type="parTrans" cxnId="{0A489FAE-1FE2-42C9-8D80-D26E3CB448ED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2692AC89-6A91-4B14-9AD0-2A977DFAEE4B}" type="sibTrans" cxnId="{0A489FAE-1FE2-42C9-8D80-D26E3CB448ED}">
      <dgm:prSet custT="1"/>
      <dgm:spPr/>
      <dgm:t>
        <a:bodyPr/>
        <a:lstStyle/>
        <a:p>
          <a:endParaRPr lang="es-ES" sz="1050" b="0">
            <a:solidFill>
              <a:schemeClr val="tx1"/>
            </a:solidFill>
          </a:endParaRPr>
        </a:p>
      </dgm:t>
    </dgm:pt>
    <dgm:pt modelId="{EFEC6A06-5F4C-4CDF-8389-E2BD3A75657A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Acción pastoral</a:t>
          </a:r>
        </a:p>
      </dgm:t>
    </dgm:pt>
    <dgm:pt modelId="{F3AD5055-C37B-41DD-98B6-9D992D69811B}" type="par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874280AD-9B0C-4C2F-B4C3-D1CDFB31938C}" type="sibTrans" cxnId="{5B9A8F7B-CF31-439C-91A5-EE7E0ACD2CC8}">
      <dgm:prSet/>
      <dgm:spPr/>
      <dgm:t>
        <a:bodyPr/>
        <a:lstStyle/>
        <a:p>
          <a:endParaRPr lang="es-ES" sz="2400" b="0">
            <a:solidFill>
              <a:schemeClr val="tx1"/>
            </a:solidFill>
          </a:endParaRPr>
        </a:p>
      </dgm:t>
    </dgm:pt>
    <dgm:pt modelId="{FC7EA623-92A7-4845-BAFA-A23E9BF24740}" type="pres">
      <dgm:prSet presAssocID="{181B5EAA-2EA9-4F1E-BA09-BAF2739075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467B80-567E-46E2-BD37-6179D8682F44}" type="pres">
      <dgm:prSet presAssocID="{8C83CE81-333D-4E0F-8E98-B6F0F00A6072}" presName="parTxOnly" presStyleLbl="node1" presStyleIdx="0" presStyleCnt="3" custLinFactNeighborX="12992" custLinFactNeighborY="29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983954-4F90-4A73-BE93-60F94557ED8A}" type="pres">
      <dgm:prSet presAssocID="{0A4FE6F6-44DA-4CBB-9D1E-AA5DA0351C76}" presName="parSpace" presStyleCnt="0"/>
      <dgm:spPr/>
    </dgm:pt>
    <dgm:pt modelId="{331C0CF6-AE58-48C0-88B6-0726435D8BB1}" type="pres">
      <dgm:prSet presAssocID="{5C3CA351-138E-4A79-A942-318D81AF7514}" presName="parTxOnly" presStyleLbl="node1" presStyleIdx="1" presStyleCnt="3" custScaleX="111819" custScaleY="105319" custLinFactNeighborX="21960" custLinFactNeighborY="16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26B05-0E7A-4132-9925-F9C8DB5E2B4C}" type="pres">
      <dgm:prSet presAssocID="{2692AC89-6A91-4B14-9AD0-2A977DFAEE4B}" presName="parSpace" presStyleCnt="0"/>
      <dgm:spPr/>
    </dgm:pt>
    <dgm:pt modelId="{B81A4792-417F-4F8E-BCA7-27E3DC41D74D}" type="pres">
      <dgm:prSet presAssocID="{EFEC6A06-5F4C-4CDF-8389-E2BD3A75657A}" presName="parTxOnly" presStyleLbl="node1" presStyleIdx="2" presStyleCnt="3" custScaleX="198287" custScaleY="222043" custLinFactNeighborX="-35055" custLinFactNeighborY="33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9A8F7B-CF31-439C-91A5-EE7E0ACD2CC8}" srcId="{181B5EAA-2EA9-4F1E-BA09-BAF2739075C3}" destId="{EFEC6A06-5F4C-4CDF-8389-E2BD3A75657A}" srcOrd="2" destOrd="0" parTransId="{F3AD5055-C37B-41DD-98B6-9D992D69811B}" sibTransId="{874280AD-9B0C-4C2F-B4C3-D1CDFB31938C}"/>
    <dgm:cxn modelId="{D50034D1-0AA1-469F-B36E-6DAA86F8F987}" type="presOf" srcId="{EFEC6A06-5F4C-4CDF-8389-E2BD3A75657A}" destId="{B81A4792-417F-4F8E-BCA7-27E3DC41D74D}" srcOrd="0" destOrd="0" presId="urn:microsoft.com/office/officeart/2005/8/layout/hChevron3"/>
    <dgm:cxn modelId="{F8B5BB14-2395-4F80-B19B-B10E1A791F3D}" srcId="{181B5EAA-2EA9-4F1E-BA09-BAF2739075C3}" destId="{8C83CE81-333D-4E0F-8E98-B6F0F00A6072}" srcOrd="0" destOrd="0" parTransId="{B94D8A20-3454-4C98-8EE1-27ACF55E0998}" sibTransId="{0A4FE6F6-44DA-4CBB-9D1E-AA5DA0351C76}"/>
    <dgm:cxn modelId="{0A489FAE-1FE2-42C9-8D80-D26E3CB448ED}" srcId="{181B5EAA-2EA9-4F1E-BA09-BAF2739075C3}" destId="{5C3CA351-138E-4A79-A942-318D81AF7514}" srcOrd="1" destOrd="0" parTransId="{00D4C1F1-F964-44C0-83B3-4A2427BEEBDF}" sibTransId="{2692AC89-6A91-4B14-9AD0-2A977DFAEE4B}"/>
    <dgm:cxn modelId="{97D91330-CCB2-4DCB-BD91-DAE67A8032BB}" type="presOf" srcId="{5C3CA351-138E-4A79-A942-318D81AF7514}" destId="{331C0CF6-AE58-48C0-88B6-0726435D8BB1}" srcOrd="0" destOrd="0" presId="urn:microsoft.com/office/officeart/2005/8/layout/hChevron3"/>
    <dgm:cxn modelId="{0017688C-8C67-4B05-BF8A-2970F203BC02}" type="presOf" srcId="{181B5EAA-2EA9-4F1E-BA09-BAF2739075C3}" destId="{FC7EA623-92A7-4845-BAFA-A23E9BF24740}" srcOrd="0" destOrd="0" presId="urn:microsoft.com/office/officeart/2005/8/layout/hChevron3"/>
    <dgm:cxn modelId="{FCDBDA8E-DE5C-4665-8C18-4AD11B2692EF}" type="presOf" srcId="{8C83CE81-333D-4E0F-8E98-B6F0F00A6072}" destId="{3B467B80-567E-46E2-BD37-6179D8682F44}" srcOrd="0" destOrd="0" presId="urn:microsoft.com/office/officeart/2005/8/layout/hChevron3"/>
    <dgm:cxn modelId="{31805E7B-B4F0-4F0B-BA73-C6FF6BB7FAB4}" type="presParOf" srcId="{FC7EA623-92A7-4845-BAFA-A23E9BF24740}" destId="{3B467B80-567E-46E2-BD37-6179D8682F44}" srcOrd="0" destOrd="0" presId="urn:microsoft.com/office/officeart/2005/8/layout/hChevron3"/>
    <dgm:cxn modelId="{4179E188-591C-42A4-9AEF-D01A3A1A1792}" type="presParOf" srcId="{FC7EA623-92A7-4845-BAFA-A23E9BF24740}" destId="{8A983954-4F90-4A73-BE93-60F94557ED8A}" srcOrd="1" destOrd="0" presId="urn:microsoft.com/office/officeart/2005/8/layout/hChevron3"/>
    <dgm:cxn modelId="{60548147-D793-4B99-B413-429A66AFD998}" type="presParOf" srcId="{FC7EA623-92A7-4845-BAFA-A23E9BF24740}" destId="{331C0CF6-AE58-48C0-88B6-0726435D8BB1}" srcOrd="2" destOrd="0" presId="urn:microsoft.com/office/officeart/2005/8/layout/hChevron3"/>
    <dgm:cxn modelId="{20AAF702-8DA3-4C4B-959B-6D6DF90DA4CB}" type="presParOf" srcId="{FC7EA623-92A7-4845-BAFA-A23E9BF24740}" destId="{08626B05-0E7A-4132-9925-F9C8DB5E2B4C}" srcOrd="3" destOrd="0" presId="urn:microsoft.com/office/officeart/2005/8/layout/hChevron3"/>
    <dgm:cxn modelId="{1778F9E6-B3D1-45FD-BE08-D242E0B83717}" type="presParOf" srcId="{FC7EA623-92A7-4845-BAFA-A23E9BF24740}" destId="{B81A4792-417F-4F8E-BCA7-27E3DC41D74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1FB480-3C0E-467F-9AFD-8B619FDF724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F7DCD7C-C647-40A7-B2BB-8D005E72721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Escuela de animadores de Evangelización</a:t>
          </a:r>
          <a:endParaRPr lang="es-ES" dirty="0">
            <a:solidFill>
              <a:schemeClr val="tx1"/>
            </a:solidFill>
          </a:endParaRPr>
        </a:p>
      </dgm:t>
    </dgm:pt>
    <dgm:pt modelId="{26E8B340-772F-4069-87D1-D45C8D91EBAD}" type="parTrans" cxnId="{869385D0-2620-4523-A583-D74F3F451E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037180-68BF-495E-877A-9B331D7FA402}" type="sibTrans" cxnId="{869385D0-2620-4523-A583-D74F3F451E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000C62-BE32-4B28-B1EB-66FF7D6ECF6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Proyectos de la dimensión social de la evangelización</a:t>
          </a:r>
          <a:endParaRPr lang="es-ES" dirty="0">
            <a:solidFill>
              <a:schemeClr val="tx1"/>
            </a:solidFill>
          </a:endParaRPr>
        </a:p>
      </dgm:t>
    </dgm:pt>
    <dgm:pt modelId="{D945A26F-BFCA-4377-BDF6-57C9F34B0C79}" type="parTrans" cxnId="{D572EC9C-3554-4B8F-9242-D4356D1131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29A5E28-77C4-462C-95F9-32489702A679}" type="sibTrans" cxnId="{D572EC9C-3554-4B8F-9242-D4356D1131D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7FD9CF7-4B62-4105-A455-781288E71CA5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Parroquias que viven la comunión para la misión</a:t>
          </a:r>
          <a:endParaRPr lang="es-ES" dirty="0">
            <a:solidFill>
              <a:schemeClr val="tx1"/>
            </a:solidFill>
          </a:endParaRPr>
        </a:p>
      </dgm:t>
    </dgm:pt>
    <dgm:pt modelId="{95799321-8BC7-4B76-9859-9DD66180BF24}" type="parTrans" cxnId="{A90151C9-A771-4CED-83A2-114BEB0687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0048A7-113C-4862-A402-09349B4AF933}" type="sibTrans" cxnId="{A90151C9-A771-4CED-83A2-114BEB06874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0D0BEB-3845-4192-9637-D83541AC96A7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Comunidades eclesiales que acompañan integralmente a las familias</a:t>
          </a:r>
          <a:endParaRPr lang="es-ES" dirty="0">
            <a:solidFill>
              <a:schemeClr val="tx1"/>
            </a:solidFill>
          </a:endParaRPr>
        </a:p>
      </dgm:t>
    </dgm:pt>
    <dgm:pt modelId="{E60F4A96-4962-4D0D-A170-D87270DFA00C}" type="parTrans" cxnId="{DCA21F1A-595F-4614-8A38-FA8429DB8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C27B15-EB4D-43F3-8E56-6ECD5864188A}" type="sibTrans" cxnId="{DCA21F1A-595F-4614-8A38-FA8429DB8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F7257-22B1-4AC0-AFAF-384F5612D54A}" type="pres">
      <dgm:prSet presAssocID="{101FB480-3C0E-467F-9AFD-8B619FDF7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68E0D9-DFF9-4DD2-9BB7-798D985EBA00}" type="pres">
      <dgm:prSet presAssocID="{FF7DCD7C-C647-40A7-B2BB-8D005E7272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FD379C-22E8-4A17-9447-D39F1E0F0D98}" type="pres">
      <dgm:prSet presAssocID="{BC037180-68BF-495E-877A-9B331D7FA402}" presName="spacer" presStyleCnt="0"/>
      <dgm:spPr/>
    </dgm:pt>
    <dgm:pt modelId="{C211C7CE-202E-4960-9F6C-7C4B7FFF4AED}" type="pres">
      <dgm:prSet presAssocID="{AA000C62-BE32-4B28-B1EB-66FF7D6ECF6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59A6A-BED2-4FC6-8522-1EC5980CC20B}" type="pres">
      <dgm:prSet presAssocID="{C29A5E28-77C4-462C-95F9-32489702A679}" presName="spacer" presStyleCnt="0"/>
      <dgm:spPr/>
    </dgm:pt>
    <dgm:pt modelId="{213DF8DB-04CF-4396-9569-5AAC9C3892EE}" type="pres">
      <dgm:prSet presAssocID="{47FD9CF7-4B62-4105-A455-781288E71CA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6F579B-A1C1-4E5C-81DD-6379CC31ED9C}" type="pres">
      <dgm:prSet presAssocID="{0B0048A7-113C-4862-A402-09349B4AF933}" presName="spacer" presStyleCnt="0"/>
      <dgm:spPr/>
    </dgm:pt>
    <dgm:pt modelId="{E7C4E7FB-F39F-4E5E-B939-83B19AF4110B}" type="pres">
      <dgm:prSet presAssocID="{750D0BEB-3845-4192-9637-D83541AC96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AA35CF-7085-4046-B4CA-9D2FD0EE2353}" type="presOf" srcId="{750D0BEB-3845-4192-9637-D83541AC96A7}" destId="{E7C4E7FB-F39F-4E5E-B939-83B19AF4110B}" srcOrd="0" destOrd="0" presId="urn:microsoft.com/office/officeart/2005/8/layout/vList2"/>
    <dgm:cxn modelId="{80A2FB43-1115-40EA-B173-BB3DF76EDAF2}" type="presOf" srcId="{101FB480-3C0E-467F-9AFD-8B619FDF7245}" destId="{5F6F7257-22B1-4AC0-AFAF-384F5612D54A}" srcOrd="0" destOrd="0" presId="urn:microsoft.com/office/officeart/2005/8/layout/vList2"/>
    <dgm:cxn modelId="{DCA21F1A-595F-4614-8A38-FA8429DB871B}" srcId="{101FB480-3C0E-467F-9AFD-8B619FDF7245}" destId="{750D0BEB-3845-4192-9637-D83541AC96A7}" srcOrd="3" destOrd="0" parTransId="{E60F4A96-4962-4D0D-A170-D87270DFA00C}" sibTransId="{A4C27B15-EB4D-43F3-8E56-6ECD5864188A}"/>
    <dgm:cxn modelId="{869385D0-2620-4523-A583-D74F3F451EAC}" srcId="{101FB480-3C0E-467F-9AFD-8B619FDF7245}" destId="{FF7DCD7C-C647-40A7-B2BB-8D005E72721D}" srcOrd="0" destOrd="0" parTransId="{26E8B340-772F-4069-87D1-D45C8D91EBAD}" sibTransId="{BC037180-68BF-495E-877A-9B331D7FA402}"/>
    <dgm:cxn modelId="{A90151C9-A771-4CED-83A2-114BEB068743}" srcId="{101FB480-3C0E-467F-9AFD-8B619FDF7245}" destId="{47FD9CF7-4B62-4105-A455-781288E71CA5}" srcOrd="2" destOrd="0" parTransId="{95799321-8BC7-4B76-9859-9DD66180BF24}" sibTransId="{0B0048A7-113C-4862-A402-09349B4AF933}"/>
    <dgm:cxn modelId="{D572EC9C-3554-4B8F-9242-D4356D1131D4}" srcId="{101FB480-3C0E-467F-9AFD-8B619FDF7245}" destId="{AA000C62-BE32-4B28-B1EB-66FF7D6ECF66}" srcOrd="1" destOrd="0" parTransId="{D945A26F-BFCA-4377-BDF6-57C9F34B0C79}" sibTransId="{C29A5E28-77C4-462C-95F9-32489702A679}"/>
    <dgm:cxn modelId="{B43700DC-B78F-47E0-AB1F-BD26374CB4F7}" type="presOf" srcId="{AA000C62-BE32-4B28-B1EB-66FF7D6ECF66}" destId="{C211C7CE-202E-4960-9F6C-7C4B7FFF4AED}" srcOrd="0" destOrd="0" presId="urn:microsoft.com/office/officeart/2005/8/layout/vList2"/>
    <dgm:cxn modelId="{89A6A518-A69E-413B-B0BD-2C8F279790E8}" type="presOf" srcId="{47FD9CF7-4B62-4105-A455-781288E71CA5}" destId="{213DF8DB-04CF-4396-9569-5AAC9C3892EE}" srcOrd="0" destOrd="0" presId="urn:microsoft.com/office/officeart/2005/8/layout/vList2"/>
    <dgm:cxn modelId="{CEEA2405-3F46-443D-8408-4677119F29A3}" type="presOf" srcId="{FF7DCD7C-C647-40A7-B2BB-8D005E72721D}" destId="{4668E0D9-DFF9-4DD2-9BB7-798D985EBA00}" srcOrd="0" destOrd="0" presId="urn:microsoft.com/office/officeart/2005/8/layout/vList2"/>
    <dgm:cxn modelId="{98D7B79D-10F3-4A37-B95D-B2D479D17B1C}" type="presParOf" srcId="{5F6F7257-22B1-4AC0-AFAF-384F5612D54A}" destId="{4668E0D9-DFF9-4DD2-9BB7-798D985EBA00}" srcOrd="0" destOrd="0" presId="urn:microsoft.com/office/officeart/2005/8/layout/vList2"/>
    <dgm:cxn modelId="{20112FAA-A75D-48AE-86BD-75684D94A72F}" type="presParOf" srcId="{5F6F7257-22B1-4AC0-AFAF-384F5612D54A}" destId="{27FD379C-22E8-4A17-9447-D39F1E0F0D98}" srcOrd="1" destOrd="0" presId="urn:microsoft.com/office/officeart/2005/8/layout/vList2"/>
    <dgm:cxn modelId="{0ADDEA07-15F4-4C9B-981B-9759503A3253}" type="presParOf" srcId="{5F6F7257-22B1-4AC0-AFAF-384F5612D54A}" destId="{C211C7CE-202E-4960-9F6C-7C4B7FFF4AED}" srcOrd="2" destOrd="0" presId="urn:microsoft.com/office/officeart/2005/8/layout/vList2"/>
    <dgm:cxn modelId="{61C14D8A-D90E-4211-BD96-585C1A4D4A11}" type="presParOf" srcId="{5F6F7257-22B1-4AC0-AFAF-384F5612D54A}" destId="{B7459A6A-BED2-4FC6-8522-1EC5980CC20B}" srcOrd="3" destOrd="0" presId="urn:microsoft.com/office/officeart/2005/8/layout/vList2"/>
    <dgm:cxn modelId="{0BB9A495-2468-4CAA-9E21-06C28CD73117}" type="presParOf" srcId="{5F6F7257-22B1-4AC0-AFAF-384F5612D54A}" destId="{213DF8DB-04CF-4396-9569-5AAC9C3892EE}" srcOrd="4" destOrd="0" presId="urn:microsoft.com/office/officeart/2005/8/layout/vList2"/>
    <dgm:cxn modelId="{7142E850-1E7B-4537-91E2-9255AD63D21C}" type="presParOf" srcId="{5F6F7257-22B1-4AC0-AFAF-384F5612D54A}" destId="{236F579B-A1C1-4E5C-81DD-6379CC31ED9C}" srcOrd="5" destOrd="0" presId="urn:microsoft.com/office/officeart/2005/8/layout/vList2"/>
    <dgm:cxn modelId="{3180A40F-DF0F-4D9E-A601-698A2C30E712}" type="presParOf" srcId="{5F6F7257-22B1-4AC0-AFAF-384F5612D54A}" destId="{E7C4E7FB-F39F-4E5E-B939-83B19AF411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1EBDC-8C0C-41FE-88F1-17E6D1B609AE}">
      <dsp:nvSpPr>
        <dsp:cNvPr id="0" name=""/>
        <dsp:cNvSpPr/>
      </dsp:nvSpPr>
      <dsp:spPr>
        <a:xfrm>
          <a:off x="7019" y="22331"/>
          <a:ext cx="1823804" cy="177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misionera</a:t>
          </a:r>
        </a:p>
      </dsp:txBody>
      <dsp:txXfrm>
        <a:off x="7019" y="22331"/>
        <a:ext cx="1823804" cy="729521"/>
      </dsp:txXfrm>
    </dsp:sp>
    <dsp:sp modelId="{B835BFA7-8D76-4263-90F2-9A74B9B854FF}">
      <dsp:nvSpPr>
        <dsp:cNvPr id="0" name=""/>
        <dsp:cNvSpPr/>
      </dsp:nvSpPr>
      <dsp:spPr>
        <a:xfrm>
          <a:off x="380569" y="751853"/>
          <a:ext cx="182380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</a:rPr>
            <a:t>Objetivo: Despertar el interés por Cristo y una primera conversión a él. </a:t>
          </a:r>
          <a:endParaRPr lang="es-ES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</a:rPr>
            <a:t>Propicia la adhesión inicial a Jesucristo y a su proyecto del Reino.</a:t>
          </a:r>
          <a:endParaRPr lang="es-ES" sz="1400" b="0" kern="1200" dirty="0">
            <a:solidFill>
              <a:schemeClr val="tx1"/>
            </a:solidFill>
          </a:endParaRPr>
        </a:p>
      </dsp:txBody>
      <dsp:txXfrm>
        <a:off x="433986" y="805270"/>
        <a:ext cx="1716970" cy="2254766"/>
      </dsp:txXfrm>
    </dsp:sp>
    <dsp:sp modelId="{8A6C4738-3711-4BE0-8C9E-5F91644E7109}">
      <dsp:nvSpPr>
        <dsp:cNvPr id="0" name=""/>
        <dsp:cNvSpPr/>
      </dsp:nvSpPr>
      <dsp:spPr>
        <a:xfrm rot="21574668">
          <a:off x="2109372" y="149107"/>
          <a:ext cx="590556" cy="45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>
            <a:solidFill>
              <a:schemeClr val="tx1"/>
            </a:solidFill>
          </a:endParaRPr>
        </a:p>
      </dsp:txBody>
      <dsp:txXfrm>
        <a:off x="2109374" y="240424"/>
        <a:ext cx="454334" cy="272444"/>
      </dsp:txXfrm>
    </dsp:sp>
    <dsp:sp modelId="{21AE26E3-1C4A-4406-AE36-AEA4807A16AF}">
      <dsp:nvSpPr>
        <dsp:cNvPr id="0" name=""/>
        <dsp:cNvSpPr/>
      </dsp:nvSpPr>
      <dsp:spPr>
        <a:xfrm>
          <a:off x="2945051" y="681"/>
          <a:ext cx="1823804" cy="1771200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de iniciación cristiana</a:t>
          </a:r>
        </a:p>
      </dsp:txBody>
      <dsp:txXfrm>
        <a:off x="2945051" y="681"/>
        <a:ext cx="1823804" cy="729521"/>
      </dsp:txXfrm>
    </dsp:sp>
    <dsp:sp modelId="{EF3FBD41-6BB4-4292-B798-0BA38D23D39E}">
      <dsp:nvSpPr>
        <dsp:cNvPr id="0" name=""/>
        <dsp:cNvSpPr/>
      </dsp:nvSpPr>
      <dsp:spPr>
        <a:xfrm>
          <a:off x="3525211" y="855636"/>
          <a:ext cx="2318621" cy="2280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</a:rPr>
            <a:t>Objetivo: Identificarse con Cristo: estructurar, fundamentar y poner las bases de esa conversión.</a:t>
          </a:r>
          <a:endParaRPr lang="es-ES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</a:rPr>
            <a:t>Forma auténticos discípulos misioneros de Jesucristo.</a:t>
          </a:r>
          <a:endParaRPr lang="es-ES" sz="1400" b="0" kern="1200" dirty="0">
            <a:solidFill>
              <a:schemeClr val="tx1"/>
            </a:solidFill>
          </a:endParaRPr>
        </a:p>
      </dsp:txBody>
      <dsp:txXfrm>
        <a:off x="3591994" y="922419"/>
        <a:ext cx="2185055" cy="2146582"/>
      </dsp:txXfrm>
    </dsp:sp>
    <dsp:sp modelId="{81137C7C-2844-4D41-A3CE-13476ABBCF5A}">
      <dsp:nvSpPr>
        <dsp:cNvPr id="0" name=""/>
        <dsp:cNvSpPr/>
      </dsp:nvSpPr>
      <dsp:spPr>
        <a:xfrm rot="23487">
          <a:off x="5105107" y="149368"/>
          <a:ext cx="712887" cy="45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0" kern="1200">
            <a:solidFill>
              <a:schemeClr val="tx1"/>
            </a:solidFill>
          </a:endParaRPr>
        </a:p>
      </dsp:txBody>
      <dsp:txXfrm>
        <a:off x="5105109" y="239718"/>
        <a:ext cx="576665" cy="272444"/>
      </dsp:txXfrm>
    </dsp:sp>
    <dsp:sp modelId="{4D4A0C16-B904-4F60-A476-26B02B1A1048}">
      <dsp:nvSpPr>
        <dsp:cNvPr id="0" name=""/>
        <dsp:cNvSpPr/>
      </dsp:nvSpPr>
      <dsp:spPr>
        <a:xfrm>
          <a:off x="6113894" y="22331"/>
          <a:ext cx="1823804" cy="177120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pastoral</a:t>
          </a:r>
        </a:p>
      </dsp:txBody>
      <dsp:txXfrm>
        <a:off x="6113894" y="22331"/>
        <a:ext cx="1823804" cy="729521"/>
      </dsp:txXfrm>
    </dsp:sp>
    <dsp:sp modelId="{1B6535F8-DA1B-4621-AE90-8A5E0FBD446B}">
      <dsp:nvSpPr>
        <dsp:cNvPr id="0" name=""/>
        <dsp:cNvSpPr/>
      </dsp:nvSpPr>
      <dsp:spPr>
        <a:xfrm>
          <a:off x="6487445" y="751853"/>
          <a:ext cx="182380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</a:rPr>
            <a:t>Alimentar de modo continuo el don de la fe (conversión en Cristo)</a:t>
          </a:r>
          <a:endParaRPr lang="es-ES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kern="1200" dirty="0" smtClean="0">
              <a:solidFill>
                <a:schemeClr val="tx1"/>
              </a:solidFill>
            </a:rPr>
            <a:t>Perseverancia y compromiso por el Reino</a:t>
          </a:r>
          <a:endParaRPr lang="es-ES" sz="1400" b="0" kern="1200" dirty="0">
            <a:solidFill>
              <a:schemeClr val="tx1"/>
            </a:solidFill>
          </a:endParaRPr>
        </a:p>
      </dsp:txBody>
      <dsp:txXfrm>
        <a:off x="6540862" y="805270"/>
        <a:ext cx="1716970" cy="2254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33A07-DEBB-418F-9A51-FE45F939BB13}">
      <dsp:nvSpPr>
        <dsp:cNvPr id="0" name=""/>
        <dsp:cNvSpPr/>
      </dsp:nvSpPr>
      <dsp:spPr>
        <a:xfrm>
          <a:off x="0" y="310475"/>
          <a:ext cx="1875129" cy="8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solidFill>
                <a:schemeClr val="tx1"/>
              </a:solidFill>
            </a:rPr>
            <a:t>Evangelización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0" y="310475"/>
        <a:ext cx="1875129" cy="576000"/>
      </dsp:txXfrm>
    </dsp:sp>
    <dsp:sp modelId="{24181C6B-781E-4861-A3EB-2AC9936D6FA2}">
      <dsp:nvSpPr>
        <dsp:cNvPr id="0" name=""/>
        <dsp:cNvSpPr/>
      </dsp:nvSpPr>
      <dsp:spPr>
        <a:xfrm>
          <a:off x="96185" y="886475"/>
          <a:ext cx="2453250" cy="151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Conjunto total del quehacer de la iglesia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470" y="930760"/>
        <a:ext cx="2364680" cy="1423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7B80-567E-46E2-BD37-6179D8682F44}">
      <dsp:nvSpPr>
        <dsp:cNvPr id="0" name=""/>
        <dsp:cNvSpPr/>
      </dsp:nvSpPr>
      <dsp:spPr>
        <a:xfrm>
          <a:off x="0" y="708886"/>
          <a:ext cx="4780022" cy="145222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misionera</a:t>
          </a:r>
        </a:p>
      </dsp:txBody>
      <dsp:txXfrm>
        <a:off x="0" y="708886"/>
        <a:ext cx="4416966" cy="1452223"/>
      </dsp:txXfrm>
    </dsp:sp>
    <dsp:sp modelId="{331C0CF6-AE58-48C0-88B6-0726435D8BB1}">
      <dsp:nvSpPr>
        <dsp:cNvPr id="0" name=""/>
        <dsp:cNvSpPr/>
      </dsp:nvSpPr>
      <dsp:spPr>
        <a:xfrm>
          <a:off x="4372072" y="880322"/>
          <a:ext cx="2766793" cy="1106717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de iniciación cristiana</a:t>
          </a:r>
        </a:p>
      </dsp:txBody>
      <dsp:txXfrm>
        <a:off x="4925431" y="880322"/>
        <a:ext cx="1660076" cy="1106717"/>
      </dsp:txXfrm>
    </dsp:sp>
    <dsp:sp modelId="{B81A4792-417F-4F8E-BCA7-27E3DC41D74D}">
      <dsp:nvSpPr>
        <dsp:cNvPr id="0" name=""/>
        <dsp:cNvSpPr/>
      </dsp:nvSpPr>
      <dsp:spPr>
        <a:xfrm>
          <a:off x="6443476" y="871535"/>
          <a:ext cx="2766793" cy="1106717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pastoral</a:t>
          </a:r>
        </a:p>
      </dsp:txBody>
      <dsp:txXfrm>
        <a:off x="6996835" y="871535"/>
        <a:ext cx="1660076" cy="1106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7B80-567E-46E2-BD37-6179D8682F44}">
      <dsp:nvSpPr>
        <dsp:cNvPr id="0" name=""/>
        <dsp:cNvSpPr/>
      </dsp:nvSpPr>
      <dsp:spPr>
        <a:xfrm>
          <a:off x="62578" y="936618"/>
          <a:ext cx="2368631" cy="94745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misionera</a:t>
          </a:r>
        </a:p>
      </dsp:txBody>
      <dsp:txXfrm>
        <a:off x="62578" y="936618"/>
        <a:ext cx="2131768" cy="947452"/>
      </dsp:txXfrm>
    </dsp:sp>
    <dsp:sp modelId="{331C0CF6-AE58-48C0-88B6-0726435D8BB1}">
      <dsp:nvSpPr>
        <dsp:cNvPr id="0" name=""/>
        <dsp:cNvSpPr/>
      </dsp:nvSpPr>
      <dsp:spPr>
        <a:xfrm>
          <a:off x="1702505" y="638881"/>
          <a:ext cx="4674021" cy="156189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de iniciación cristiana</a:t>
          </a:r>
        </a:p>
      </dsp:txBody>
      <dsp:txXfrm>
        <a:off x="2483452" y="638881"/>
        <a:ext cx="3112127" cy="1561894"/>
      </dsp:txXfrm>
    </dsp:sp>
    <dsp:sp modelId="{B81A4792-417F-4F8E-BCA7-27E3DC41D74D}">
      <dsp:nvSpPr>
        <dsp:cNvPr id="0" name=""/>
        <dsp:cNvSpPr/>
      </dsp:nvSpPr>
      <dsp:spPr>
        <a:xfrm>
          <a:off x="5930166" y="940559"/>
          <a:ext cx="2368631" cy="94745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pastoral</a:t>
          </a:r>
        </a:p>
      </dsp:txBody>
      <dsp:txXfrm>
        <a:off x="6403892" y="940559"/>
        <a:ext cx="1421179" cy="947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7B80-567E-46E2-BD37-6179D8682F44}">
      <dsp:nvSpPr>
        <dsp:cNvPr id="0" name=""/>
        <dsp:cNvSpPr/>
      </dsp:nvSpPr>
      <dsp:spPr>
        <a:xfrm>
          <a:off x="62113" y="952174"/>
          <a:ext cx="2285956" cy="9143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misionera</a:t>
          </a:r>
        </a:p>
      </dsp:txBody>
      <dsp:txXfrm>
        <a:off x="62113" y="952174"/>
        <a:ext cx="2057361" cy="914382"/>
      </dsp:txXfrm>
    </dsp:sp>
    <dsp:sp modelId="{331C0CF6-AE58-48C0-88B6-0726435D8BB1}">
      <dsp:nvSpPr>
        <dsp:cNvPr id="0" name=""/>
        <dsp:cNvSpPr/>
      </dsp:nvSpPr>
      <dsp:spPr>
        <a:xfrm>
          <a:off x="1931880" y="915741"/>
          <a:ext cx="2556134" cy="963018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de iniciación cristiana</a:t>
          </a:r>
        </a:p>
      </dsp:txBody>
      <dsp:txXfrm>
        <a:off x="2413389" y="915741"/>
        <a:ext cx="1593116" cy="963018"/>
      </dsp:txXfrm>
    </dsp:sp>
    <dsp:sp modelId="{B81A4792-417F-4F8E-BCA7-27E3DC41D74D}">
      <dsp:nvSpPr>
        <dsp:cNvPr id="0" name=""/>
        <dsp:cNvSpPr/>
      </dsp:nvSpPr>
      <dsp:spPr>
        <a:xfrm>
          <a:off x="3770155" y="398008"/>
          <a:ext cx="4532755" cy="203032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tx1"/>
              </a:solidFill>
            </a:rPr>
            <a:t>Acción pastoral</a:t>
          </a:r>
        </a:p>
      </dsp:txBody>
      <dsp:txXfrm>
        <a:off x="4785317" y="398008"/>
        <a:ext cx="2502432" cy="20303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8E0D9-DFF9-4DD2-9BB7-798D985EBA00}">
      <dsp:nvSpPr>
        <dsp:cNvPr id="0" name=""/>
        <dsp:cNvSpPr/>
      </dsp:nvSpPr>
      <dsp:spPr>
        <a:xfrm>
          <a:off x="0" y="31346"/>
          <a:ext cx="7240771" cy="9136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Escuela de animadores de Evangelización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4602" y="75948"/>
        <a:ext cx="7151567" cy="824474"/>
      </dsp:txXfrm>
    </dsp:sp>
    <dsp:sp modelId="{C211C7CE-202E-4960-9F6C-7C4B7FFF4AED}">
      <dsp:nvSpPr>
        <dsp:cNvPr id="0" name=""/>
        <dsp:cNvSpPr/>
      </dsp:nvSpPr>
      <dsp:spPr>
        <a:xfrm>
          <a:off x="0" y="1011265"/>
          <a:ext cx="7240771" cy="913678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Proyectos de la dimensión social de la evangelización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4602" y="1055867"/>
        <a:ext cx="7151567" cy="824474"/>
      </dsp:txXfrm>
    </dsp:sp>
    <dsp:sp modelId="{213DF8DB-04CF-4396-9569-5AAC9C3892EE}">
      <dsp:nvSpPr>
        <dsp:cNvPr id="0" name=""/>
        <dsp:cNvSpPr/>
      </dsp:nvSpPr>
      <dsp:spPr>
        <a:xfrm>
          <a:off x="0" y="1991184"/>
          <a:ext cx="7240771" cy="913678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Parroquias que viven la comunión para la misión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4602" y="2035786"/>
        <a:ext cx="7151567" cy="824474"/>
      </dsp:txXfrm>
    </dsp:sp>
    <dsp:sp modelId="{E7C4E7FB-F39F-4E5E-B939-83B19AF4110B}">
      <dsp:nvSpPr>
        <dsp:cNvPr id="0" name=""/>
        <dsp:cNvSpPr/>
      </dsp:nvSpPr>
      <dsp:spPr>
        <a:xfrm>
          <a:off x="0" y="2971102"/>
          <a:ext cx="7240771" cy="91367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Comunidades eclesiales que acompañan integralmente a las familias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4602" y="3015704"/>
        <a:ext cx="7151567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659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14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674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08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070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059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40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292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101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8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23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9BC5-E42C-4CBA-97CE-12AB7366AD00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C275-BF4D-4D74-8877-583C2B9A4F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25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4363A.DE16DB70" TargetMode="External"/><Relationship Id="rId13" Type="http://schemas.openxmlformats.org/officeDocument/2006/relationships/image" Target="../media/image13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12" Type="http://schemas.openxmlformats.org/officeDocument/2006/relationships/image" Target="../media/image1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11.emf"/><Relationship Id="rId5" Type="http://schemas.openxmlformats.org/officeDocument/2006/relationships/diagramColors" Target="../diagrams/colors4.xml"/><Relationship Id="rId10" Type="http://schemas.openxmlformats.org/officeDocument/2006/relationships/image" Target="cid:image007.png@01D4363A.DE16DB70" TargetMode="Externa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6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35" y="542108"/>
            <a:ext cx="8059513" cy="57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0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3186326"/>
              </p:ext>
            </p:extLst>
          </p:nvPr>
        </p:nvGraphicFramePr>
        <p:xfrm>
          <a:off x="2304682" y="-483356"/>
          <a:ext cx="8465895" cy="276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id:image003.png@01D4363A.DE16DB7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9" y="1775462"/>
            <a:ext cx="2514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id:image007.png@01D4363A.DE16DB7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505" y="3264811"/>
            <a:ext cx="25431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7153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518" y="2553967"/>
            <a:ext cx="3062519" cy="30753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018" y="1680674"/>
            <a:ext cx="2516032" cy="37590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1276" y="2816927"/>
            <a:ext cx="2513006" cy="36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153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70955413"/>
              </p:ext>
            </p:extLst>
          </p:nvPr>
        </p:nvGraphicFramePr>
        <p:xfrm>
          <a:off x="2325947" y="-196277"/>
          <a:ext cx="8465895" cy="276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62752853"/>
              </p:ext>
            </p:extLst>
          </p:nvPr>
        </p:nvGraphicFramePr>
        <p:xfrm>
          <a:off x="4251150" y="2488019"/>
          <a:ext cx="7240771" cy="39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Llamada rectangular redondeada 1"/>
          <p:cNvSpPr/>
          <p:nvPr/>
        </p:nvSpPr>
        <p:spPr>
          <a:xfrm>
            <a:off x="803043" y="2568342"/>
            <a:ext cx="2485506" cy="1636915"/>
          </a:xfrm>
          <a:prstGeom prst="wedgeRoundRectCallout">
            <a:avLst>
              <a:gd name="adj1" fmla="val -71365"/>
              <a:gd name="adj2" fmla="val 117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¿Cuál es mi compromiso con el mundo y con la comunidad eclesial?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61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764704"/>
            <a:ext cx="9144000" cy="4931246"/>
          </a:xfrm>
        </p:spPr>
        <p:txBody>
          <a:bodyPr>
            <a:noAutofit/>
          </a:bodyPr>
          <a:lstStyle/>
          <a:p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¿CUÁL ES LA </a:t>
            </a:r>
            <a:r>
              <a:rPr lang="es-CO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MISIÓN</a:t>
            </a:r>
            <a:r>
              <a:rPr lang="es-CO" sz="7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LA IGLESIA EN BOGOTÁ?</a:t>
            </a:r>
            <a:endParaRPr lang="es-CO" sz="9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0" y="365125"/>
            <a:ext cx="7739000" cy="5811838"/>
          </a:xfrm>
        </p:spPr>
      </p:pic>
    </p:spTree>
    <p:extLst>
      <p:ext uri="{BB962C8B-B14F-4D97-AF65-F5344CB8AC3E}">
        <p14:creationId xmlns:p14="http://schemas.microsoft.com/office/powerpoint/2010/main" val="18491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0" y="764704"/>
            <a:ext cx="9144000" cy="5184576"/>
          </a:xfrm>
        </p:spPr>
        <p:txBody>
          <a:bodyPr>
            <a:no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PERO… </a:t>
            </a:r>
            <a:b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 </a:t>
            </a:r>
            <a:br>
              <a:rPr lang="es-CO" sz="7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7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EVANGELIZAR</a:t>
            </a:r>
            <a:r>
              <a:rPr lang="es-CO" sz="7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CO" sz="7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Evangelizar </a:t>
            </a:r>
            <a:r>
              <a:rPr lang="es-CO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que Jesucristo sea conocido, amado y seguido,</a:t>
            </a:r>
          </a:p>
          <a:p>
            <a:pPr marL="0" indent="0" algn="ctr">
              <a:buNone/>
            </a:pPr>
            <a:r>
              <a:rPr lang="es-CO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CO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construir en Él relaciones de comunión</a:t>
            </a:r>
          </a:p>
          <a:p>
            <a:pPr marL="0" indent="0" algn="ctr">
              <a:buNone/>
            </a:pPr>
            <a:r>
              <a:rPr lang="es-CO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mediante el influjo del Espíritu Santo, transformar la historia en la realidad concreta de la Arquidiócesis de Bogotá</a:t>
            </a:r>
            <a:endParaRPr lang="es-ES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6" y="4130"/>
            <a:ext cx="12184658" cy="6853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7" y="5476008"/>
            <a:ext cx="2016806" cy="8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78" y="474816"/>
            <a:ext cx="8412480" cy="6008914"/>
          </a:xfrm>
          <a:prstGeom prst="rect">
            <a:avLst/>
          </a:prstGeom>
        </p:spPr>
      </p:pic>
      <p:sp>
        <p:nvSpPr>
          <p:cNvPr id="3" name="Llamada rectangular redondeada 2"/>
          <p:cNvSpPr/>
          <p:nvPr/>
        </p:nvSpPr>
        <p:spPr>
          <a:xfrm>
            <a:off x="6456218" y="1081038"/>
            <a:ext cx="1695796" cy="989214"/>
          </a:xfrm>
          <a:prstGeom prst="wedgeRoundRectCallout">
            <a:avLst>
              <a:gd name="adj1" fmla="val -32543"/>
              <a:gd name="adj2" fmla="val 101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“Quiero vivir como Cristo”</a:t>
            </a:r>
            <a:endParaRPr lang="es-CO" b="1" dirty="0"/>
          </a:p>
        </p:txBody>
      </p:sp>
      <p:sp>
        <p:nvSpPr>
          <p:cNvPr id="4" name="Llamada rectangular redondeada 3"/>
          <p:cNvSpPr/>
          <p:nvPr/>
        </p:nvSpPr>
        <p:spPr>
          <a:xfrm>
            <a:off x="3208714" y="1600966"/>
            <a:ext cx="1695796" cy="989214"/>
          </a:xfrm>
          <a:prstGeom prst="wedgeRoundRectCallout">
            <a:avLst>
              <a:gd name="adj1" fmla="val -32543"/>
              <a:gd name="adj2" fmla="val 101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“Quiero ser cristiano”</a:t>
            </a:r>
            <a:endParaRPr lang="es-CO" b="1" dirty="0"/>
          </a:p>
        </p:txBody>
      </p:sp>
      <p:sp>
        <p:nvSpPr>
          <p:cNvPr id="5" name="Llamada rectangular redondeada 4"/>
          <p:cNvSpPr/>
          <p:nvPr/>
        </p:nvSpPr>
        <p:spPr>
          <a:xfrm>
            <a:off x="8894618" y="2095573"/>
            <a:ext cx="1695796" cy="989214"/>
          </a:xfrm>
          <a:prstGeom prst="wedgeRoundRectCallout">
            <a:avLst>
              <a:gd name="adj1" fmla="val 52751"/>
              <a:gd name="adj2" fmla="val 1139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“Quiero </a:t>
            </a:r>
            <a:r>
              <a:rPr lang="es-CO" dirty="0" smtClean="0"/>
              <a:t>perseverar en Cristo”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6854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6260160"/>
              </p:ext>
            </p:extLst>
          </p:nvPr>
        </p:nvGraphicFramePr>
        <p:xfrm>
          <a:off x="2310940" y="2575059"/>
          <a:ext cx="8318269" cy="313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lamada rectangular redondeada 5"/>
          <p:cNvSpPr/>
          <p:nvPr/>
        </p:nvSpPr>
        <p:spPr>
          <a:xfrm>
            <a:off x="6988232" y="1081038"/>
            <a:ext cx="1695796" cy="989214"/>
          </a:xfrm>
          <a:prstGeom prst="wedgeRoundRectCallout">
            <a:avLst>
              <a:gd name="adj1" fmla="val -32543"/>
              <a:gd name="adj2" fmla="val 101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“Quiero vivir como Cristo”</a:t>
            </a:r>
            <a:endParaRPr lang="es-CO" b="1" dirty="0"/>
          </a:p>
        </p:txBody>
      </p:sp>
      <p:sp>
        <p:nvSpPr>
          <p:cNvPr id="7" name="Llamada rectangular redondeada 6"/>
          <p:cNvSpPr/>
          <p:nvPr/>
        </p:nvSpPr>
        <p:spPr>
          <a:xfrm>
            <a:off x="4139740" y="1081038"/>
            <a:ext cx="1695796" cy="989214"/>
          </a:xfrm>
          <a:prstGeom prst="wedgeRoundRectCallout">
            <a:avLst>
              <a:gd name="adj1" fmla="val -32543"/>
              <a:gd name="adj2" fmla="val 101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“Quiero ser cristiano”</a:t>
            </a:r>
            <a:endParaRPr lang="es-CO" b="1" dirty="0"/>
          </a:p>
        </p:txBody>
      </p:sp>
      <p:sp>
        <p:nvSpPr>
          <p:cNvPr id="8" name="Llamada rectangular redondeada 7"/>
          <p:cNvSpPr/>
          <p:nvPr/>
        </p:nvSpPr>
        <p:spPr>
          <a:xfrm>
            <a:off x="9473738" y="1056483"/>
            <a:ext cx="1695796" cy="989214"/>
          </a:xfrm>
          <a:prstGeom prst="wedgeRoundRectCallout">
            <a:avLst>
              <a:gd name="adj1" fmla="val -32543"/>
              <a:gd name="adj2" fmla="val 101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“Quiero </a:t>
            </a:r>
            <a:r>
              <a:rPr lang="es-CO" dirty="0" smtClean="0"/>
              <a:t>perseverar en Cristo”</a:t>
            </a:r>
            <a:endParaRPr lang="es-CO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79843997"/>
              </p:ext>
            </p:extLst>
          </p:nvPr>
        </p:nvGraphicFramePr>
        <p:xfrm>
          <a:off x="242458" y="-115380"/>
          <a:ext cx="2550620" cy="270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424842" y="5972413"/>
            <a:ext cx="5922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/>
              <a:t>PROCESO EVANGELIZADOR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36986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2313675"/>
              </p:ext>
            </p:extLst>
          </p:nvPr>
        </p:nvGraphicFramePr>
        <p:xfrm>
          <a:off x="1547446" y="-115380"/>
          <a:ext cx="9213647" cy="28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8092" y="2243280"/>
            <a:ext cx="2604977" cy="4154254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7153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5909" y="2487778"/>
            <a:ext cx="2462751" cy="3909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130" y="2487778"/>
            <a:ext cx="2612510" cy="39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241</Words>
  <Application>Microsoft Office PowerPoint</Application>
  <PresentationFormat>Panorámica</PresentationFormat>
  <Paragraphs>37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¿CUÁL ES LA MISIÓN DE LA IGLESIA EN BOGOTÁ?</vt:lpstr>
      <vt:lpstr>Presentación de PowerPoint</vt:lpstr>
      <vt:lpstr>PERO…   ¿QUÉ ES  EVANGELIZAR?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16</cp:revision>
  <dcterms:created xsi:type="dcterms:W3CDTF">2018-09-26T16:24:23Z</dcterms:created>
  <dcterms:modified xsi:type="dcterms:W3CDTF">2018-09-28T19:13:00Z</dcterms:modified>
</cp:coreProperties>
</file>