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595"/>
  </p:normalViewPr>
  <p:slideViewPr>
    <p:cSldViewPr snapToGrid="0" snapToObjects="1">
      <p:cViewPr>
        <p:scale>
          <a:sx n="75" d="100"/>
          <a:sy n="75" d="100"/>
        </p:scale>
        <p:origin x="1936" y="10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86AC-4780-554E-B644-6D0B18809071}" type="datetimeFigureOut">
              <a:rPr lang="es-ES_tradnl" smtClean="0"/>
              <a:t>26/3/19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C604-6187-9B47-8228-68671EDD297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182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86AC-4780-554E-B644-6D0B18809071}" type="datetimeFigureOut">
              <a:rPr lang="es-ES_tradnl" smtClean="0"/>
              <a:t>26/3/19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C604-6187-9B47-8228-68671EDD297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627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86AC-4780-554E-B644-6D0B18809071}" type="datetimeFigureOut">
              <a:rPr lang="es-ES_tradnl" smtClean="0"/>
              <a:t>26/3/19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C604-6187-9B47-8228-68671EDD297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4280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86AC-4780-554E-B644-6D0B18809071}" type="datetimeFigureOut">
              <a:rPr lang="es-ES_tradnl" smtClean="0"/>
              <a:t>26/3/19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C604-6187-9B47-8228-68671EDD297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174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86AC-4780-554E-B644-6D0B18809071}" type="datetimeFigureOut">
              <a:rPr lang="es-ES_tradnl" smtClean="0"/>
              <a:t>26/3/19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C604-6187-9B47-8228-68671EDD297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27301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86AC-4780-554E-B644-6D0B18809071}" type="datetimeFigureOut">
              <a:rPr lang="es-ES_tradnl" smtClean="0"/>
              <a:t>26/3/19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C604-6187-9B47-8228-68671EDD297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56923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86AC-4780-554E-B644-6D0B18809071}" type="datetimeFigureOut">
              <a:rPr lang="es-ES_tradnl" smtClean="0"/>
              <a:t>26/3/19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C604-6187-9B47-8228-68671EDD297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75494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86AC-4780-554E-B644-6D0B18809071}" type="datetimeFigureOut">
              <a:rPr lang="es-ES_tradnl" smtClean="0"/>
              <a:t>26/3/19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C604-6187-9B47-8228-68671EDD297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58208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86AC-4780-554E-B644-6D0B18809071}" type="datetimeFigureOut">
              <a:rPr lang="es-ES_tradnl" smtClean="0"/>
              <a:t>26/3/19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C604-6187-9B47-8228-68671EDD297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3833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86AC-4780-554E-B644-6D0B18809071}" type="datetimeFigureOut">
              <a:rPr lang="es-ES_tradnl" smtClean="0"/>
              <a:t>26/3/19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C604-6187-9B47-8228-68671EDD297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05620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86AC-4780-554E-B644-6D0B18809071}" type="datetimeFigureOut">
              <a:rPr lang="es-ES_tradnl" smtClean="0"/>
              <a:t>26/3/19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C604-6187-9B47-8228-68671EDD297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2239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586AC-4780-554E-B644-6D0B18809071}" type="datetimeFigureOut">
              <a:rPr lang="es-ES_tradnl" smtClean="0"/>
              <a:t>26/3/19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EC604-6187-9B47-8228-68671EDD297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1411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8" b="9640"/>
          <a:stretch/>
        </p:blipFill>
        <p:spPr>
          <a:xfrm>
            <a:off x="0" y="-13648"/>
            <a:ext cx="12204965" cy="690576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00250" y="586853"/>
            <a:ext cx="48136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 smtClean="0">
                <a:solidFill>
                  <a:schemeClr val="bg1"/>
                </a:solidFill>
              </a:rPr>
              <a:t>Los mejores videos desde tu celular</a:t>
            </a:r>
            <a:endParaRPr lang="es-ES_tradnl" sz="4400" b="1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707058" y="2033403"/>
            <a:ext cx="2256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i="1" dirty="0" smtClean="0">
                <a:solidFill>
                  <a:schemeClr val="bg1"/>
                </a:solidFill>
              </a:rPr>
              <a:t>Por: Johan Manuel Mendoza</a:t>
            </a:r>
            <a:endParaRPr lang="es-ES_tradnl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58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870"/>
          <a:stretch/>
        </p:blipFill>
        <p:spPr>
          <a:xfrm>
            <a:off x="0" y="0"/>
            <a:ext cx="12192000" cy="6824133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46167" y="887610"/>
            <a:ext cx="252800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dirty="0" smtClean="0"/>
              <a:t>Configura</a:t>
            </a:r>
          </a:p>
          <a:p>
            <a:r>
              <a:rPr lang="es-ES_tradnl" sz="4400" b="1" dirty="0" smtClean="0"/>
              <a:t>tu </a:t>
            </a:r>
            <a:r>
              <a:rPr lang="es-ES" sz="4400" b="1" dirty="0" smtClean="0"/>
              <a:t>cámara</a:t>
            </a:r>
            <a:endParaRPr lang="es-ES_tradnl" sz="4400" b="1" dirty="0"/>
          </a:p>
        </p:txBody>
      </p:sp>
    </p:spTree>
    <p:extLst>
      <p:ext uri="{BB962C8B-B14F-4D97-AF65-F5344CB8AC3E}">
        <p14:creationId xmlns:p14="http://schemas.microsoft.com/office/powerpoint/2010/main" val="195402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4"/>
          <a:stretch/>
        </p:blipFill>
        <p:spPr>
          <a:xfrm>
            <a:off x="0" y="-101600"/>
            <a:ext cx="12192000" cy="8615857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667" y="1313391"/>
            <a:ext cx="3479800" cy="1325563"/>
          </a:xfrm>
        </p:spPr>
        <p:txBody>
          <a:bodyPr/>
          <a:lstStyle/>
          <a:p>
            <a:r>
              <a:rPr lang="es-ES_tradnl" dirty="0" smtClean="0"/>
              <a:t>Contraluz</a:t>
            </a:r>
            <a:br>
              <a:rPr lang="es-ES_tradnl" dirty="0" smtClean="0"/>
            </a:br>
            <a:r>
              <a:rPr lang="es-ES_tradnl" b="1" dirty="0" smtClean="0">
                <a:latin typeface="Calibri" charset="0"/>
                <a:ea typeface="Calibri" charset="0"/>
                <a:cs typeface="Calibri" charset="0"/>
              </a:rPr>
              <a:t>e </a:t>
            </a:r>
            <a:r>
              <a:rPr lang="es-ES_tradnl" b="1" dirty="0" err="1" smtClean="0">
                <a:latin typeface="Calibri" charset="0"/>
                <a:ea typeface="Calibri" charset="0"/>
                <a:cs typeface="Calibri" charset="0"/>
              </a:rPr>
              <a:t>Iluminaci</a:t>
            </a:r>
            <a:r>
              <a:rPr lang="es-ES" b="1" dirty="0" err="1" smtClean="0">
                <a:latin typeface="Calibri" charset="0"/>
                <a:ea typeface="Calibri" charset="0"/>
                <a:cs typeface="Calibri" charset="0"/>
              </a:rPr>
              <a:t>ón</a:t>
            </a:r>
            <a:endParaRPr lang="es-ES_tradnl" b="1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53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" b="13200"/>
          <a:stretch/>
        </p:blipFill>
        <p:spPr>
          <a:xfrm>
            <a:off x="0" y="-16933"/>
            <a:ext cx="12191999" cy="6925733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54600" y="178858"/>
            <a:ext cx="3191933" cy="1325563"/>
          </a:xfrm>
        </p:spPr>
        <p:txBody>
          <a:bodyPr/>
          <a:lstStyle/>
          <a:p>
            <a:r>
              <a:rPr lang="es-ES" sz="3200" dirty="0" smtClean="0"/>
              <a:t>Grabar en</a:t>
            </a:r>
            <a:br>
              <a:rPr lang="es-ES" sz="3200" dirty="0" smtClean="0"/>
            </a:br>
            <a:r>
              <a:rPr lang="es-ES" b="1" dirty="0" smtClean="0">
                <a:latin typeface="+mn-lt"/>
              </a:rPr>
              <a:t>Horizontal</a:t>
            </a:r>
            <a:endParaRPr lang="es-ES_tradnl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370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4"/>
          <a:stretch/>
        </p:blipFill>
        <p:spPr>
          <a:xfrm>
            <a:off x="0" y="-16934"/>
            <a:ext cx="12192000" cy="6874933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39267" y="5411258"/>
            <a:ext cx="3225800" cy="1325563"/>
          </a:xfrm>
        </p:spPr>
        <p:txBody>
          <a:bodyPr/>
          <a:lstStyle/>
          <a:p>
            <a:r>
              <a:rPr lang="es-ES_tradnl" sz="3200" dirty="0" smtClean="0">
                <a:solidFill>
                  <a:schemeClr val="bg1"/>
                </a:solidFill>
              </a:rPr>
              <a:t>No usar el zoom</a:t>
            </a:r>
            <a:r>
              <a:rPr lang="es-ES_tradnl" dirty="0" smtClean="0">
                <a:solidFill>
                  <a:schemeClr val="bg1"/>
                </a:solidFill>
              </a:rPr>
              <a:t/>
            </a:r>
            <a:br>
              <a:rPr lang="es-ES_tradnl" dirty="0" smtClean="0">
                <a:solidFill>
                  <a:schemeClr val="bg1"/>
                </a:solidFill>
              </a:rPr>
            </a:br>
            <a:r>
              <a:rPr lang="es-ES_tradnl" b="1" dirty="0" smtClean="0">
                <a:solidFill>
                  <a:schemeClr val="bg1"/>
                </a:solidFill>
                <a:latin typeface="+mn-lt"/>
              </a:rPr>
              <a:t>del celular</a:t>
            </a:r>
            <a:endParaRPr lang="es-ES_tradnl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147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88"/>
          <a:stretch/>
        </p:blipFill>
        <p:spPr>
          <a:xfrm>
            <a:off x="0" y="0"/>
            <a:ext cx="12175068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667" y="636058"/>
            <a:ext cx="3903133" cy="1325563"/>
          </a:xfrm>
        </p:spPr>
        <p:txBody>
          <a:bodyPr/>
          <a:lstStyle/>
          <a:p>
            <a:r>
              <a:rPr lang="es-ES_tradnl" sz="3600" dirty="0" smtClean="0">
                <a:latin typeface="+mn-lt"/>
              </a:rPr>
              <a:t>El Audio</a:t>
            </a:r>
            <a:r>
              <a:rPr lang="es-ES_tradnl" dirty="0" smtClean="0">
                <a:latin typeface="+mn-lt"/>
              </a:rPr>
              <a:t/>
            </a:r>
            <a:br>
              <a:rPr lang="es-ES_tradnl" dirty="0" smtClean="0">
                <a:latin typeface="+mn-lt"/>
              </a:rPr>
            </a:br>
            <a:r>
              <a:rPr lang="es-ES_tradnl" b="1" dirty="0" smtClean="0">
                <a:latin typeface="+mn-lt"/>
              </a:rPr>
              <a:t>es importante</a:t>
            </a:r>
            <a:endParaRPr lang="es-ES_tradnl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284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1"/>
          <a:stretch/>
        </p:blipFill>
        <p:spPr>
          <a:xfrm>
            <a:off x="0" y="0"/>
            <a:ext cx="12191999" cy="6874933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92732" y="5140325"/>
            <a:ext cx="2599267" cy="1325563"/>
          </a:xfrm>
        </p:spPr>
        <p:txBody>
          <a:bodyPr>
            <a:normAutofit fontScale="90000"/>
          </a:bodyPr>
          <a:lstStyle/>
          <a:p>
            <a:r>
              <a:rPr lang="es-ES_tradnl" sz="3600" dirty="0" smtClean="0"/>
              <a:t>Revisar tu 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b="1" smtClean="0">
                <a:latin typeface="+mn-lt"/>
              </a:rPr>
              <a:t>tarjeta de</a:t>
            </a:r>
            <a:br>
              <a:rPr lang="es-ES_tradnl" b="1" smtClean="0">
                <a:latin typeface="+mn-lt"/>
              </a:rPr>
            </a:br>
            <a:r>
              <a:rPr lang="es-ES_tradnl" b="1" smtClean="0">
                <a:latin typeface="+mn-lt"/>
              </a:rPr>
              <a:t>memoria </a:t>
            </a:r>
            <a:endParaRPr lang="es-ES_tradnl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041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06401" y="1557868"/>
            <a:ext cx="704426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 smtClean="0">
                <a:solidFill>
                  <a:schemeClr val="bg1"/>
                </a:solidFill>
              </a:rPr>
              <a:t>Realizar un video clip</a:t>
            </a:r>
          </a:p>
          <a:p>
            <a:r>
              <a:rPr lang="es-ES_tradnl" sz="2000" dirty="0" smtClean="0">
                <a:solidFill>
                  <a:schemeClr val="bg1"/>
                </a:solidFill>
              </a:rPr>
              <a:t>y compartirlo al grupo de </a:t>
            </a:r>
            <a:r>
              <a:rPr lang="es-ES_tradnl" sz="2000" dirty="0" err="1" smtClean="0">
                <a:solidFill>
                  <a:schemeClr val="bg1"/>
                </a:solidFill>
              </a:rPr>
              <a:t>Whatsapp</a:t>
            </a:r>
            <a:r>
              <a:rPr lang="es-ES_tradnl" sz="20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s-ES_tradnl" sz="2000" dirty="0" smtClean="0">
                <a:solidFill>
                  <a:schemeClr val="bg1"/>
                </a:solidFill>
              </a:rPr>
              <a:t>318 219 4513</a:t>
            </a:r>
          </a:p>
          <a:p>
            <a:endParaRPr lang="es-ES_tradnl" sz="2000" dirty="0">
              <a:solidFill>
                <a:schemeClr val="bg1"/>
              </a:solidFill>
            </a:endParaRPr>
          </a:p>
          <a:p>
            <a:endParaRPr lang="es-ES_tradnl" sz="2000" dirty="0" smtClean="0">
              <a:solidFill>
                <a:schemeClr val="bg1"/>
              </a:solidFill>
            </a:endParaRPr>
          </a:p>
          <a:p>
            <a:r>
              <a:rPr lang="es-ES_tradnl" sz="2000" b="1" dirty="0" err="1" smtClean="0">
                <a:solidFill>
                  <a:schemeClr val="bg1"/>
                </a:solidFill>
              </a:rPr>
              <a:t>Parametros</a:t>
            </a:r>
            <a:r>
              <a:rPr lang="es-ES_tradnl" sz="2000" b="1" dirty="0" smtClean="0">
                <a:solidFill>
                  <a:schemeClr val="bg1"/>
                </a:solidFill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s-ES_tradnl" sz="2000" dirty="0" smtClean="0">
                <a:solidFill>
                  <a:schemeClr val="bg1"/>
                </a:solidFill>
              </a:rPr>
              <a:t>Puede ser una invitación</a:t>
            </a:r>
            <a:r>
              <a:rPr lang="es-ES" sz="2000" dirty="0" smtClean="0">
                <a:solidFill>
                  <a:schemeClr val="bg1"/>
                </a:solidFill>
              </a:rPr>
              <a:t>, noticia, o tip de conocimiento "Sabias que </a:t>
            </a:r>
            <a:r>
              <a:rPr lang="is-IS" sz="2000" dirty="0" smtClean="0">
                <a:solidFill>
                  <a:schemeClr val="bg1"/>
                </a:solidFill>
              </a:rPr>
              <a:t>…”</a:t>
            </a:r>
            <a:r>
              <a:rPr lang="es-ES" sz="2000" dirty="0" smtClean="0">
                <a:solidFill>
                  <a:schemeClr val="bg1"/>
                </a:solidFill>
              </a:rPr>
              <a:t> .</a:t>
            </a:r>
          </a:p>
          <a:p>
            <a:pPr marL="342900" indent="-342900">
              <a:buFontTx/>
              <a:buChar char="-"/>
            </a:pPr>
            <a:r>
              <a:rPr lang="es-ES" sz="2000" dirty="0" smtClean="0">
                <a:solidFill>
                  <a:schemeClr val="bg1"/>
                </a:solidFill>
              </a:rPr>
              <a:t>Trabajo en Grupo</a:t>
            </a:r>
          </a:p>
          <a:p>
            <a:pPr marL="342900" indent="-342900">
              <a:buFontTx/>
              <a:buChar char="-"/>
            </a:pPr>
            <a:r>
              <a:rPr lang="es-ES" sz="2000" dirty="0" smtClean="0">
                <a:solidFill>
                  <a:schemeClr val="bg1"/>
                </a:solidFill>
              </a:rPr>
              <a:t>Video clip  menos de un min.</a:t>
            </a:r>
          </a:p>
          <a:p>
            <a:pPr marL="342900" indent="-342900">
              <a:buFontTx/>
              <a:buChar char="-"/>
            </a:pPr>
            <a:r>
              <a:rPr lang="es-ES" sz="2000" dirty="0" smtClean="0">
                <a:solidFill>
                  <a:schemeClr val="bg1"/>
                </a:solidFill>
              </a:rPr>
              <a:t>Terminar con una frase</a:t>
            </a:r>
          </a:p>
          <a:p>
            <a:pPr marL="342900" indent="-342900">
              <a:buFontTx/>
              <a:buChar char="-"/>
            </a:pPr>
            <a:r>
              <a:rPr lang="es-ES" sz="2000" dirty="0">
                <a:solidFill>
                  <a:schemeClr val="bg1"/>
                </a:solidFill>
              </a:rPr>
              <a:t>D</a:t>
            </a:r>
            <a:r>
              <a:rPr lang="es-ES" sz="2000" dirty="0" smtClean="0">
                <a:solidFill>
                  <a:schemeClr val="bg1"/>
                </a:solidFill>
              </a:rPr>
              <a:t>atos completos del evento o de la información</a:t>
            </a:r>
          </a:p>
          <a:p>
            <a:pPr marL="342900" indent="-342900">
              <a:buFontTx/>
              <a:buChar char="-"/>
            </a:pPr>
            <a:endParaRPr lang="es-ES_tradnl" sz="2000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6" r="33210"/>
          <a:stretch/>
        </p:blipFill>
        <p:spPr>
          <a:xfrm>
            <a:off x="6942666" y="0"/>
            <a:ext cx="52662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4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78</Words>
  <Application>Microsoft Macintosh PowerPoint</Application>
  <PresentationFormat>Panorámica</PresentationFormat>
  <Paragraphs>20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Contraluz e Iluminación</vt:lpstr>
      <vt:lpstr>Grabar en Horizontal</vt:lpstr>
      <vt:lpstr>No usar el zoom del celular</vt:lpstr>
      <vt:lpstr>El Audio es importante</vt:lpstr>
      <vt:lpstr>Revisar tu  tarjeta de memoria 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Microsoft Office</cp:lastModifiedBy>
  <cp:revision>10</cp:revision>
  <dcterms:created xsi:type="dcterms:W3CDTF">2019-03-15T20:34:42Z</dcterms:created>
  <dcterms:modified xsi:type="dcterms:W3CDTF">2019-03-26T16:49:26Z</dcterms:modified>
</cp:coreProperties>
</file>